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67" r:id="rId2"/>
    <p:sldId id="259" r:id="rId3"/>
    <p:sldId id="266" r:id="rId4"/>
    <p:sldId id="260" r:id="rId5"/>
    <p:sldId id="263" r:id="rId6"/>
    <p:sldId id="269" r:id="rId7"/>
    <p:sldId id="265" r:id="rId8"/>
    <p:sldId id="257" r:id="rId9"/>
    <p:sldId id="258" r:id="rId10"/>
    <p:sldId id="275" r:id="rId11"/>
    <p:sldId id="270" r:id="rId12"/>
    <p:sldId id="262" r:id="rId13"/>
    <p:sldId id="261" r:id="rId14"/>
    <p:sldId id="273" r:id="rId15"/>
    <p:sldId id="268" r:id="rId16"/>
    <p:sldId id="271" r:id="rId17"/>
    <p:sldId id="264" r:id="rId18"/>
    <p:sldId id="272" r:id="rId19"/>
  </p:sldIdLst>
  <p:sldSz cx="18288000" cy="10287000"/>
  <p:notesSz cx="18288000" cy="10287000"/>
  <p:defaultTextStyle>
    <a:defPPr>
      <a:defRPr lang="ar-SA"/>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82" autoAdjust="0"/>
    <p:restoredTop sz="94660"/>
  </p:normalViewPr>
  <p:slideViewPr>
    <p:cSldViewPr>
      <p:cViewPr varScale="1">
        <p:scale>
          <a:sx n="41" d="100"/>
          <a:sy n="41" d="100"/>
        </p:scale>
        <p:origin x="720"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شيهانه زياد الغنّام" userId="330c909ec845d71f" providerId="LiveId" clId="{3F08E9E9-FACC-4C62-B485-2C60B007AF3D}"/>
    <pc:docChg chg="undo custSel modSld sldOrd">
      <pc:chgData name="شيهانه زياد الغنّام" userId="330c909ec845d71f" providerId="LiveId" clId="{3F08E9E9-FACC-4C62-B485-2C60B007AF3D}" dt="2022-10-31T08:27:24.528" v="150" actId="14100"/>
      <pc:docMkLst>
        <pc:docMk/>
      </pc:docMkLst>
      <pc:sldChg chg="modSp mod">
        <pc:chgData name="شيهانه زياد الغنّام" userId="330c909ec845d71f" providerId="LiveId" clId="{3F08E9E9-FACC-4C62-B485-2C60B007AF3D}" dt="2022-10-31T07:13:09.735" v="75" actId="20577"/>
        <pc:sldMkLst>
          <pc:docMk/>
          <pc:sldMk cId="0" sldId="257"/>
        </pc:sldMkLst>
        <pc:spChg chg="mod">
          <ac:chgData name="شيهانه زياد الغنّام" userId="330c909ec845d71f" providerId="LiveId" clId="{3F08E9E9-FACC-4C62-B485-2C60B007AF3D}" dt="2022-10-31T07:13:09.735" v="75" actId="20577"/>
          <ac:spMkLst>
            <pc:docMk/>
            <pc:sldMk cId="0" sldId="257"/>
            <ac:spMk id="6" creationId="{00000000-0000-0000-0000-000000000000}"/>
          </ac:spMkLst>
        </pc:spChg>
      </pc:sldChg>
      <pc:sldChg chg="modSp mod">
        <pc:chgData name="شيهانه زياد الغنّام" userId="330c909ec845d71f" providerId="LiveId" clId="{3F08E9E9-FACC-4C62-B485-2C60B007AF3D}" dt="2022-10-31T07:34:34.228" v="108" actId="20577"/>
        <pc:sldMkLst>
          <pc:docMk/>
          <pc:sldMk cId="0" sldId="259"/>
        </pc:sldMkLst>
        <pc:spChg chg="mod">
          <ac:chgData name="شيهانه زياد الغنّام" userId="330c909ec845d71f" providerId="LiveId" clId="{3F08E9E9-FACC-4C62-B485-2C60B007AF3D}" dt="2022-10-31T07:34:21.510" v="89" actId="20577"/>
          <ac:spMkLst>
            <pc:docMk/>
            <pc:sldMk cId="0" sldId="259"/>
            <ac:spMk id="8" creationId="{91116B90-1F35-D963-54ED-7E1801F889F7}"/>
          </ac:spMkLst>
        </pc:spChg>
        <pc:spChg chg="mod">
          <ac:chgData name="شيهانه زياد الغنّام" userId="330c909ec845d71f" providerId="LiveId" clId="{3F08E9E9-FACC-4C62-B485-2C60B007AF3D}" dt="2022-10-31T07:34:17.977" v="87" actId="20577"/>
          <ac:spMkLst>
            <pc:docMk/>
            <pc:sldMk cId="0" sldId="259"/>
            <ac:spMk id="9" creationId="{2BCE415F-620A-06E1-DB1E-B82CC4EE55CF}"/>
          </ac:spMkLst>
        </pc:spChg>
        <pc:spChg chg="mod">
          <ac:chgData name="شيهانه زياد الغنّام" userId="330c909ec845d71f" providerId="LiveId" clId="{3F08E9E9-FACC-4C62-B485-2C60B007AF3D}" dt="2022-10-31T07:34:13.724" v="85" actId="20577"/>
          <ac:spMkLst>
            <pc:docMk/>
            <pc:sldMk cId="0" sldId="259"/>
            <ac:spMk id="10" creationId="{B03D35E9-BBEE-A6E2-2F50-E3C9CD76792B}"/>
          </ac:spMkLst>
        </pc:spChg>
        <pc:spChg chg="mod">
          <ac:chgData name="شيهانه زياد الغنّام" userId="330c909ec845d71f" providerId="LiveId" clId="{3F08E9E9-FACC-4C62-B485-2C60B007AF3D}" dt="2022-10-31T07:34:34.228" v="108" actId="20577"/>
          <ac:spMkLst>
            <pc:docMk/>
            <pc:sldMk cId="0" sldId="259"/>
            <ac:spMk id="11" creationId="{BA9F5608-0890-92CD-854F-829047AE1BF1}"/>
          </ac:spMkLst>
        </pc:spChg>
      </pc:sldChg>
      <pc:sldChg chg="modSp mod">
        <pc:chgData name="شيهانه زياد الغنّام" userId="330c909ec845d71f" providerId="LiveId" clId="{3F08E9E9-FACC-4C62-B485-2C60B007AF3D}" dt="2022-10-31T07:52:11.272" v="110" actId="1076"/>
        <pc:sldMkLst>
          <pc:docMk/>
          <pc:sldMk cId="0" sldId="261"/>
        </pc:sldMkLst>
        <pc:grpChg chg="mod">
          <ac:chgData name="شيهانه زياد الغنّام" userId="330c909ec845d71f" providerId="LiveId" clId="{3F08E9E9-FACC-4C62-B485-2C60B007AF3D}" dt="2022-10-31T07:52:11.272" v="110" actId="1076"/>
          <ac:grpSpMkLst>
            <pc:docMk/>
            <pc:sldMk cId="0" sldId="261"/>
            <ac:grpSpMk id="2" creationId="{00000000-0000-0000-0000-000000000000}"/>
          </ac:grpSpMkLst>
        </pc:grpChg>
      </pc:sldChg>
      <pc:sldChg chg="addSp modSp mod ord modAnim">
        <pc:chgData name="شيهانه زياد الغنّام" userId="330c909ec845d71f" providerId="LiveId" clId="{3F08E9E9-FACC-4C62-B485-2C60B007AF3D}" dt="2022-10-31T08:27:24.528" v="150" actId="14100"/>
        <pc:sldMkLst>
          <pc:docMk/>
          <pc:sldMk cId="0" sldId="262"/>
        </pc:sldMkLst>
        <pc:spChg chg="add mod">
          <ac:chgData name="شيهانه زياد الغنّام" userId="330c909ec845d71f" providerId="LiveId" clId="{3F08E9E9-FACC-4C62-B485-2C60B007AF3D}" dt="2022-10-31T07:54:32.428" v="137" actId="14100"/>
          <ac:spMkLst>
            <pc:docMk/>
            <pc:sldMk cId="0" sldId="262"/>
            <ac:spMk id="10" creationId="{31A392C0-7F2E-94A9-3581-FB8357DE5AAA}"/>
          </ac:spMkLst>
        </pc:spChg>
        <pc:picChg chg="add mod modCrop">
          <ac:chgData name="شيهانه زياد الغنّام" userId="330c909ec845d71f" providerId="LiveId" clId="{3F08E9E9-FACC-4C62-B485-2C60B007AF3D}" dt="2022-10-31T08:27:24.528" v="150" actId="14100"/>
          <ac:picMkLst>
            <pc:docMk/>
            <pc:sldMk cId="0" sldId="262"/>
            <ac:picMk id="11" creationId="{5A0EC2A9-907D-256C-2964-76A0A13BE299}"/>
          </ac:picMkLst>
        </pc:picChg>
      </pc:sldChg>
      <pc:sldChg chg="addSp delSp modSp mod">
        <pc:chgData name="شيهانه زياد الغنّام" userId="330c909ec845d71f" providerId="LiveId" clId="{3F08E9E9-FACC-4C62-B485-2C60B007AF3D}" dt="2022-10-31T06:15:39.762" v="66" actId="1076"/>
        <pc:sldMkLst>
          <pc:docMk/>
          <pc:sldMk cId="0" sldId="264"/>
        </pc:sldMkLst>
        <pc:spChg chg="mod">
          <ac:chgData name="شيهانه زياد الغنّام" userId="330c909ec845d71f" providerId="LiveId" clId="{3F08E9E9-FACC-4C62-B485-2C60B007AF3D}" dt="2022-10-31T06:13:08.829" v="4" actId="1076"/>
          <ac:spMkLst>
            <pc:docMk/>
            <pc:sldMk cId="0" sldId="264"/>
            <ac:spMk id="14" creationId="{3E557081-ACC7-B12B-D5D9-6C09E007760E}"/>
          </ac:spMkLst>
        </pc:spChg>
        <pc:spChg chg="mod">
          <ac:chgData name="شيهانه زياد الغنّام" userId="330c909ec845d71f" providerId="LiveId" clId="{3F08E9E9-FACC-4C62-B485-2C60B007AF3D}" dt="2022-10-31T06:15:00.963" v="33" actId="1076"/>
          <ac:spMkLst>
            <pc:docMk/>
            <pc:sldMk cId="0" sldId="264"/>
            <ac:spMk id="16" creationId="{5D71F1DC-02BF-4C39-67DB-85D1F09201D5}"/>
          </ac:spMkLst>
        </pc:spChg>
        <pc:spChg chg="mod">
          <ac:chgData name="شيهانه زياد الغنّام" userId="330c909ec845d71f" providerId="LiveId" clId="{3F08E9E9-FACC-4C62-B485-2C60B007AF3D}" dt="2022-10-31T06:14:43.314" v="27" actId="1076"/>
          <ac:spMkLst>
            <pc:docMk/>
            <pc:sldMk cId="0" sldId="264"/>
            <ac:spMk id="18" creationId="{E87E31ED-E717-360B-4685-569CC0CBDA74}"/>
          </ac:spMkLst>
        </pc:spChg>
        <pc:spChg chg="add del">
          <ac:chgData name="شيهانه زياد الغنّام" userId="330c909ec845d71f" providerId="LiveId" clId="{3F08E9E9-FACC-4C62-B485-2C60B007AF3D}" dt="2022-10-31T06:14:48.933" v="29" actId="22"/>
          <ac:spMkLst>
            <pc:docMk/>
            <pc:sldMk cId="0" sldId="264"/>
            <ac:spMk id="24" creationId="{71CACE54-D99F-6A34-BDE2-441E601774B8}"/>
          </ac:spMkLst>
        </pc:spChg>
        <pc:spChg chg="add mod">
          <ac:chgData name="شيهانه زياد الغنّام" userId="330c909ec845d71f" providerId="LiveId" clId="{3F08E9E9-FACC-4C62-B485-2C60B007AF3D}" dt="2022-10-31T06:15:39.762" v="66" actId="1076"/>
          <ac:spMkLst>
            <pc:docMk/>
            <pc:sldMk cId="0" sldId="264"/>
            <ac:spMk id="26" creationId="{E6BAE3EB-41BE-F2AA-D7AB-2C2FDA60C307}"/>
          </ac:spMkLst>
        </pc:spChg>
        <pc:grpChg chg="mod">
          <ac:chgData name="شيهانه زياد الغنّام" userId="330c909ec845d71f" providerId="LiveId" clId="{3F08E9E9-FACC-4C62-B485-2C60B007AF3D}" dt="2022-10-31T06:13:01.587" v="3" actId="14100"/>
          <ac:grpSpMkLst>
            <pc:docMk/>
            <pc:sldMk cId="0" sldId="264"/>
            <ac:grpSpMk id="7" creationId="{00000000-0000-0000-0000-000000000000}"/>
          </ac:grpSpMkLst>
        </pc:grpChg>
        <pc:picChg chg="add del mod">
          <ac:chgData name="شيهانه زياد الغنّام" userId="330c909ec845d71f" providerId="LiveId" clId="{3F08E9E9-FACC-4C62-B485-2C60B007AF3D}" dt="2022-10-31T06:13:57.995" v="18" actId="478"/>
          <ac:picMkLst>
            <pc:docMk/>
            <pc:sldMk cId="0" sldId="264"/>
            <ac:picMk id="20" creationId="{C8A3811C-5A10-830C-9C09-06BEAF51E5B4}"/>
          </ac:picMkLst>
        </pc:picChg>
        <pc:picChg chg="add mod">
          <ac:chgData name="شيهانه زياد الغنّام" userId="330c909ec845d71f" providerId="LiveId" clId="{3F08E9E9-FACC-4C62-B485-2C60B007AF3D}" dt="2022-10-31T06:14:35.306" v="26" actId="1076"/>
          <ac:picMkLst>
            <pc:docMk/>
            <pc:sldMk cId="0" sldId="264"/>
            <ac:picMk id="22" creationId="{0C408B6D-63BC-87EB-6BC4-952C32B5F8C8}"/>
          </ac:picMkLst>
        </pc:picChg>
      </pc:sldChg>
      <pc:sldChg chg="modSp mod">
        <pc:chgData name="شيهانه زياد الغنّام" userId="330c909ec845d71f" providerId="LiveId" clId="{3F08E9E9-FACC-4C62-B485-2C60B007AF3D}" dt="2022-10-31T07:33:10.553" v="77" actId="1076"/>
        <pc:sldMkLst>
          <pc:docMk/>
          <pc:sldMk cId="0" sldId="267"/>
        </pc:sldMkLst>
        <pc:picChg chg="mod">
          <ac:chgData name="شيهانه زياد الغنّام" userId="330c909ec845d71f" providerId="LiveId" clId="{3F08E9E9-FACC-4C62-B485-2C60B007AF3D}" dt="2022-10-31T07:33:10.553" v="77" actId="1076"/>
          <ac:picMkLst>
            <pc:docMk/>
            <pc:sldMk cId="0" sldId="267"/>
            <ac:picMk id="13" creationId="{CD565026-F1B2-C66D-4800-BE6CBEA351C5}"/>
          </ac:picMkLst>
        </pc:picChg>
      </pc:sldChg>
      <pc:sldChg chg="modSp mod ord">
        <pc:chgData name="شيهانه زياد الغنّام" userId="330c909ec845d71f" providerId="LiveId" clId="{3F08E9E9-FACC-4C62-B485-2C60B007AF3D}" dt="2022-10-31T07:53:09.455" v="125" actId="1076"/>
        <pc:sldMkLst>
          <pc:docMk/>
          <pc:sldMk cId="0" sldId="270"/>
        </pc:sldMkLst>
        <pc:spChg chg="mod">
          <ac:chgData name="شيهانه زياد الغنّام" userId="330c909ec845d71f" providerId="LiveId" clId="{3F08E9E9-FACC-4C62-B485-2C60B007AF3D}" dt="2022-10-31T07:53:09.455" v="125" actId="1076"/>
          <ac:spMkLst>
            <pc:docMk/>
            <pc:sldMk cId="0" sldId="270"/>
            <ac:spMk id="2" creationId="{00000000-0000-0000-0000-000000000000}"/>
          </ac:spMkLst>
        </pc:spChg>
      </pc:sldChg>
    </pc:docChg>
  </pc:docChgLst>
</pc:chgInfo>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10363200" y="0"/>
            <a:ext cx="7924800" cy="515938"/>
          </a:xfrm>
          <a:prstGeom prst="rect">
            <a:avLst/>
          </a:prstGeom>
        </p:spPr>
        <p:txBody>
          <a:bodyPr vert="horz" lIns="91440" tIns="45720" rIns="91440" bIns="45720" rtlCol="1"/>
          <a:lstStyle>
            <a:lvl1pPr algn="r">
              <a:defRPr sz="1200"/>
            </a:lvl1pPr>
          </a:lstStyle>
          <a:p>
            <a:endParaRPr lang="ar-SA"/>
          </a:p>
        </p:txBody>
      </p:sp>
      <p:sp>
        <p:nvSpPr>
          <p:cNvPr id="3" name="عنصر نائب للتاريخ 2"/>
          <p:cNvSpPr>
            <a:spLocks noGrp="1"/>
          </p:cNvSpPr>
          <p:nvPr>
            <p:ph type="dt" idx="1"/>
          </p:nvPr>
        </p:nvSpPr>
        <p:spPr>
          <a:xfrm>
            <a:off x="4763" y="0"/>
            <a:ext cx="7924800" cy="515938"/>
          </a:xfrm>
          <a:prstGeom prst="rect">
            <a:avLst/>
          </a:prstGeom>
        </p:spPr>
        <p:txBody>
          <a:bodyPr vert="horz" lIns="91440" tIns="45720" rIns="91440" bIns="45720" rtlCol="1"/>
          <a:lstStyle>
            <a:lvl1pPr algn="l">
              <a:defRPr sz="1200"/>
            </a:lvl1pPr>
          </a:lstStyle>
          <a:p>
            <a:fld id="{E885C68B-063B-4E2B-B139-C87437304696}" type="datetimeFigureOut">
              <a:rPr lang="ar-SA" smtClean="0"/>
              <a:t>06/04/1444</a:t>
            </a:fld>
            <a:endParaRPr lang="ar-SA"/>
          </a:p>
        </p:txBody>
      </p:sp>
      <p:sp>
        <p:nvSpPr>
          <p:cNvPr id="4" name="عنصر نائب لصورة الشريحة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1" anchor="ctr"/>
          <a:lstStyle/>
          <a:p>
            <a:endParaRPr lang="ar-SA"/>
          </a:p>
        </p:txBody>
      </p:sp>
      <p:sp>
        <p:nvSpPr>
          <p:cNvPr id="5" name="عنصر نائب للملاحظات 4"/>
          <p:cNvSpPr>
            <a:spLocks noGrp="1"/>
          </p:cNvSpPr>
          <p:nvPr>
            <p:ph type="body" sz="quarter" idx="3"/>
          </p:nvPr>
        </p:nvSpPr>
        <p:spPr>
          <a:xfrm>
            <a:off x="1828800" y="4951413"/>
            <a:ext cx="14630400" cy="4049712"/>
          </a:xfrm>
          <a:prstGeom prst="rect">
            <a:avLst/>
          </a:prstGeom>
        </p:spPr>
        <p:txBody>
          <a:bodyPr vert="horz" lIns="91440" tIns="45720" rIns="91440" bIns="45720" rtlCol="1"/>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6" name="عنصر نائب للتذييل 5"/>
          <p:cNvSpPr>
            <a:spLocks noGrp="1"/>
          </p:cNvSpPr>
          <p:nvPr>
            <p:ph type="ftr" sz="quarter" idx="4"/>
          </p:nvPr>
        </p:nvSpPr>
        <p:spPr>
          <a:xfrm>
            <a:off x="10363200" y="9771063"/>
            <a:ext cx="7924800" cy="515937"/>
          </a:xfrm>
          <a:prstGeom prst="rect">
            <a:avLst/>
          </a:prstGeom>
        </p:spPr>
        <p:txBody>
          <a:bodyPr vert="horz" lIns="91440" tIns="45720" rIns="91440" bIns="45720" rtlCol="1" anchor="b"/>
          <a:lstStyle>
            <a:lvl1pPr algn="r">
              <a:defRPr sz="1200"/>
            </a:lvl1pPr>
          </a:lstStyle>
          <a:p>
            <a:endParaRPr lang="ar-SA"/>
          </a:p>
        </p:txBody>
      </p:sp>
      <p:sp>
        <p:nvSpPr>
          <p:cNvPr id="7" name="عنصر نائب لرقم الشريحة 6"/>
          <p:cNvSpPr>
            <a:spLocks noGrp="1"/>
          </p:cNvSpPr>
          <p:nvPr>
            <p:ph type="sldNum" sz="quarter" idx="5"/>
          </p:nvPr>
        </p:nvSpPr>
        <p:spPr>
          <a:xfrm>
            <a:off x="4763" y="9771063"/>
            <a:ext cx="7924800" cy="515937"/>
          </a:xfrm>
          <a:prstGeom prst="rect">
            <a:avLst/>
          </a:prstGeom>
        </p:spPr>
        <p:txBody>
          <a:bodyPr vert="horz" lIns="91440" tIns="45720" rIns="91440" bIns="45720" rtlCol="1" anchor="b"/>
          <a:lstStyle>
            <a:lvl1pPr algn="l">
              <a:defRPr sz="1200"/>
            </a:lvl1pPr>
          </a:lstStyle>
          <a:p>
            <a:fld id="{A863F2EB-AD34-4290-9455-E48ECA8A98C2}" type="slidenum">
              <a:rPr lang="ar-SA" smtClean="0"/>
              <a:t>‹#›</a:t>
            </a:fld>
            <a:endParaRPr lang="ar-SA"/>
          </a:p>
        </p:txBody>
      </p:sp>
    </p:spTree>
    <p:extLst>
      <p:ext uri="{BB962C8B-B14F-4D97-AF65-F5344CB8AC3E}">
        <p14:creationId xmlns:p14="http://schemas.microsoft.com/office/powerpoint/2010/main" val="4086615135"/>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endParaRPr lang="ar-SA" dirty="0"/>
          </a:p>
        </p:txBody>
      </p:sp>
      <p:sp>
        <p:nvSpPr>
          <p:cNvPr id="4" name="عنصر نائب لرقم الشريحة 3"/>
          <p:cNvSpPr>
            <a:spLocks noGrp="1"/>
          </p:cNvSpPr>
          <p:nvPr>
            <p:ph type="sldNum" sz="quarter" idx="5"/>
          </p:nvPr>
        </p:nvSpPr>
        <p:spPr/>
        <p:txBody>
          <a:bodyPr/>
          <a:lstStyle/>
          <a:p>
            <a:fld id="{A863F2EB-AD34-4290-9455-E48ECA8A98C2}" type="slidenum">
              <a:rPr lang="ar-SA" smtClean="0"/>
              <a:t>5</a:t>
            </a:fld>
            <a:endParaRPr lang="ar-SA"/>
          </a:p>
        </p:txBody>
      </p:sp>
    </p:spTree>
    <p:extLst>
      <p:ext uri="{BB962C8B-B14F-4D97-AF65-F5344CB8AC3E}">
        <p14:creationId xmlns:p14="http://schemas.microsoft.com/office/powerpoint/2010/main" val="474693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016000" y="4047056"/>
            <a:ext cx="16256000" cy="124460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3670017" y="5696452"/>
            <a:ext cx="10947964" cy="1090295"/>
          </a:xfrm>
          <a:prstGeom prst="rect">
            <a:avLst/>
          </a:prstGeom>
        </p:spPr>
        <p:txBody>
          <a:bodyPr wrap="square" lIns="0" tIns="0" rIns="0" bIns="0">
            <a:spAutoFit/>
          </a:bodyPr>
          <a:lstStyle>
            <a:lvl1pPr>
              <a:defRPr sz="2800" b="0" i="0">
                <a:solidFill>
                  <a:srgbClr val="373737"/>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31-Oct-22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373737"/>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31-Oct-22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373737"/>
                </a:solidFill>
                <a:latin typeface="Tahoma"/>
                <a:cs typeface="Tahom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31-Oct-22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144000" y="0"/>
            <a:ext cx="9144000" cy="10287000"/>
          </a:xfrm>
          <a:custGeom>
            <a:avLst/>
            <a:gdLst/>
            <a:ahLst/>
            <a:cxnLst/>
            <a:rect l="l" t="t" r="r" b="b"/>
            <a:pathLst>
              <a:path w="9144000" h="10287000">
                <a:moveTo>
                  <a:pt x="9143999" y="10286998"/>
                </a:moveTo>
                <a:lnTo>
                  <a:pt x="0" y="10286998"/>
                </a:lnTo>
                <a:lnTo>
                  <a:pt x="0" y="0"/>
                </a:lnTo>
                <a:lnTo>
                  <a:pt x="9143999" y="0"/>
                </a:lnTo>
                <a:lnTo>
                  <a:pt x="9143999" y="10286998"/>
                </a:lnTo>
                <a:close/>
              </a:path>
            </a:pathLst>
          </a:custGeom>
          <a:solidFill>
            <a:srgbClr val="09664D">
              <a:alpha val="19999"/>
            </a:srgbClr>
          </a:solidFill>
        </p:spPr>
        <p:txBody>
          <a:bodyPr wrap="square" lIns="0" tIns="0" rIns="0" bIns="0" rtlCol="0"/>
          <a:lstStyle/>
          <a:p>
            <a:endParaRPr/>
          </a:p>
        </p:txBody>
      </p:sp>
      <p:sp>
        <p:nvSpPr>
          <p:cNvPr id="17" name="bg object 17"/>
          <p:cNvSpPr/>
          <p:nvPr/>
        </p:nvSpPr>
        <p:spPr>
          <a:xfrm>
            <a:off x="11023821" y="0"/>
            <a:ext cx="28575" cy="10287000"/>
          </a:xfrm>
          <a:custGeom>
            <a:avLst/>
            <a:gdLst/>
            <a:ahLst/>
            <a:cxnLst/>
            <a:rect l="l" t="t" r="r" b="b"/>
            <a:pathLst>
              <a:path w="28575" h="10287000">
                <a:moveTo>
                  <a:pt x="28574" y="10286998"/>
                </a:moveTo>
                <a:lnTo>
                  <a:pt x="0" y="10286998"/>
                </a:lnTo>
                <a:lnTo>
                  <a:pt x="0" y="0"/>
                </a:lnTo>
                <a:lnTo>
                  <a:pt x="28574" y="0"/>
                </a:lnTo>
                <a:lnTo>
                  <a:pt x="28574" y="10286998"/>
                </a:lnTo>
                <a:close/>
              </a:path>
            </a:pathLst>
          </a:custGeom>
          <a:solidFill>
            <a:srgbClr val="373737">
              <a:alpha val="29798"/>
            </a:srgbClr>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800" b="0" i="0">
                <a:solidFill>
                  <a:srgbClr val="373737"/>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31-Oct-22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31-Oct-22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240995" y="931147"/>
            <a:ext cx="15806008" cy="1090295"/>
          </a:xfrm>
          <a:prstGeom prst="rect">
            <a:avLst/>
          </a:prstGeom>
        </p:spPr>
        <p:txBody>
          <a:bodyPr wrap="square" lIns="0" tIns="0" rIns="0" bIns="0">
            <a:spAutoFit/>
          </a:bodyPr>
          <a:lstStyle>
            <a:lvl1pPr>
              <a:defRPr sz="2800" b="0" i="0">
                <a:solidFill>
                  <a:srgbClr val="373737"/>
                </a:solidFill>
                <a:latin typeface="Tahoma"/>
                <a:cs typeface="Tahoma"/>
              </a:defRPr>
            </a:lvl1pPr>
          </a:lstStyle>
          <a:p>
            <a:endParaRPr/>
          </a:p>
        </p:txBody>
      </p:sp>
      <p:sp>
        <p:nvSpPr>
          <p:cNvPr id="3" name="Holder 3"/>
          <p:cNvSpPr>
            <a:spLocks noGrp="1"/>
          </p:cNvSpPr>
          <p:nvPr>
            <p:ph type="body" idx="1"/>
          </p:nvPr>
        </p:nvSpPr>
        <p:spPr>
          <a:xfrm>
            <a:off x="914400" y="2366010"/>
            <a:ext cx="1645920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31-Oct-22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https://www.new-educ.com/%D8%AA%D8%B7%D9%88%D9%8A%D8%B1-%D8%A7%D9%84%D8%AA%D8%B9%D9%84%D9%8A%D9%85-%D9%88%D9%81%D9%82-%D8%B1%D8%A4%D9%8A%D8%A9-2030" TargetMode="Externa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4706600" y="0"/>
            <a:ext cx="3581796" cy="10287000"/>
          </a:xfrm>
          <a:custGeom>
            <a:avLst/>
            <a:gdLst/>
            <a:ahLst/>
            <a:cxnLst/>
            <a:rect l="l" t="t" r="r" b="b"/>
            <a:pathLst>
              <a:path w="6555105" h="10287000">
                <a:moveTo>
                  <a:pt x="6554707" y="10286998"/>
                </a:moveTo>
                <a:lnTo>
                  <a:pt x="0" y="10286998"/>
                </a:lnTo>
                <a:lnTo>
                  <a:pt x="0" y="0"/>
                </a:lnTo>
                <a:lnTo>
                  <a:pt x="6554707" y="0"/>
                </a:lnTo>
                <a:lnTo>
                  <a:pt x="6554707" y="10286998"/>
                </a:lnTo>
                <a:close/>
              </a:path>
            </a:pathLst>
          </a:custGeom>
          <a:solidFill>
            <a:srgbClr val="09664D"/>
          </a:solidFill>
        </p:spPr>
        <p:txBody>
          <a:bodyPr wrap="square" lIns="0" tIns="0" rIns="0" bIns="0" rtlCol="0"/>
          <a:lstStyle/>
          <a:p>
            <a:endParaRPr/>
          </a:p>
        </p:txBody>
      </p:sp>
      <p:sp>
        <p:nvSpPr>
          <p:cNvPr id="6" name="object 6"/>
          <p:cNvSpPr txBox="1"/>
          <p:nvPr/>
        </p:nvSpPr>
        <p:spPr>
          <a:xfrm>
            <a:off x="2362200" y="3314700"/>
            <a:ext cx="10363200" cy="4546116"/>
          </a:xfrm>
          <a:prstGeom prst="rect">
            <a:avLst/>
          </a:prstGeom>
        </p:spPr>
        <p:txBody>
          <a:bodyPr vert="horz" wrap="square" lIns="0" tIns="136525" rIns="0" bIns="0" rtlCol="0">
            <a:spAutoFit/>
          </a:bodyPr>
          <a:lstStyle/>
          <a:p>
            <a:pPr marL="12700" marR="5080" algn="ctr">
              <a:lnSpc>
                <a:spcPts val="8780"/>
              </a:lnSpc>
              <a:spcBef>
                <a:spcPts val="1075"/>
              </a:spcBef>
            </a:pPr>
            <a:r>
              <a:rPr lang="en-US" sz="6000" spc="-275" dirty="0">
                <a:solidFill>
                  <a:srgbClr val="373737"/>
                </a:solidFill>
                <a:latin typeface="Cambria"/>
                <a:cs typeface="Cambria"/>
              </a:rPr>
              <a:t>Smart e-marketing and machine learning to realize the idea of the fruit from the tree to the table: (date harvesting model)</a:t>
            </a:r>
            <a:endParaRPr sz="2000" dirty="0">
              <a:latin typeface="Trebuchet MS"/>
              <a:cs typeface="Trebuchet MS"/>
            </a:endParaRPr>
          </a:p>
        </p:txBody>
      </p:sp>
      <p:pic>
        <p:nvPicPr>
          <p:cNvPr id="9" name="صورة 8">
            <a:extLst>
              <a:ext uri="{FF2B5EF4-FFF2-40B4-BE49-F238E27FC236}">
                <a16:creationId xmlns:a16="http://schemas.microsoft.com/office/drawing/2014/main" id="{321EC3A7-F9A6-900F-804B-CCC82DCAE3C8}"/>
              </a:ext>
            </a:extLst>
          </p:cNvPr>
          <p:cNvPicPr>
            <a:picLocks noChangeAspect="1"/>
          </p:cNvPicPr>
          <p:nvPr/>
        </p:nvPicPr>
        <p:blipFill>
          <a:blip r:embed="rId2"/>
          <a:stretch>
            <a:fillRect/>
          </a:stretch>
        </p:blipFill>
        <p:spPr>
          <a:xfrm>
            <a:off x="1095523" y="196175"/>
            <a:ext cx="2051691" cy="2002053"/>
          </a:xfrm>
          <a:prstGeom prst="rect">
            <a:avLst/>
          </a:prstGeom>
        </p:spPr>
      </p:pic>
      <p:pic>
        <p:nvPicPr>
          <p:cNvPr id="10" name="صورة 9">
            <a:extLst>
              <a:ext uri="{FF2B5EF4-FFF2-40B4-BE49-F238E27FC236}">
                <a16:creationId xmlns:a16="http://schemas.microsoft.com/office/drawing/2014/main" id="{52831C6E-BA88-4401-5C4D-357932870B44}"/>
              </a:ext>
            </a:extLst>
          </p:cNvPr>
          <p:cNvPicPr>
            <a:picLocks noChangeAspect="1"/>
          </p:cNvPicPr>
          <p:nvPr/>
        </p:nvPicPr>
        <p:blipFill>
          <a:blip r:embed="rId3"/>
          <a:stretch>
            <a:fillRect/>
          </a:stretch>
        </p:blipFill>
        <p:spPr>
          <a:xfrm>
            <a:off x="3459824" y="100364"/>
            <a:ext cx="2051691" cy="2193677"/>
          </a:xfrm>
          <a:prstGeom prst="rect">
            <a:avLst/>
          </a:prstGeom>
        </p:spPr>
      </p:pic>
      <p:pic>
        <p:nvPicPr>
          <p:cNvPr id="11" name="صورة 10">
            <a:extLst>
              <a:ext uri="{FF2B5EF4-FFF2-40B4-BE49-F238E27FC236}">
                <a16:creationId xmlns:a16="http://schemas.microsoft.com/office/drawing/2014/main" id="{5951B1AD-57B4-3E74-1C01-DB7F60C399B7}"/>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8567519" y="373544"/>
            <a:ext cx="2603067" cy="1321557"/>
          </a:xfrm>
          <a:prstGeom prst="rect">
            <a:avLst/>
          </a:prstGeom>
        </p:spPr>
      </p:pic>
      <p:pic>
        <p:nvPicPr>
          <p:cNvPr id="13" name="صورة 12">
            <a:extLst>
              <a:ext uri="{FF2B5EF4-FFF2-40B4-BE49-F238E27FC236}">
                <a16:creationId xmlns:a16="http://schemas.microsoft.com/office/drawing/2014/main" id="{CD565026-F1B2-C66D-4800-BE6CBEA351C5}"/>
              </a:ext>
            </a:extLst>
          </p:cNvPr>
          <p:cNvPicPr>
            <a:picLocks noChangeAspect="1"/>
          </p:cNvPicPr>
          <p:nvPr/>
        </p:nvPicPr>
        <p:blipFill>
          <a:blip r:embed="rId6"/>
          <a:stretch>
            <a:fillRect/>
          </a:stretch>
        </p:blipFill>
        <p:spPr>
          <a:xfrm>
            <a:off x="5789067" y="271066"/>
            <a:ext cx="2581951" cy="1852269"/>
          </a:xfrm>
          <a:prstGeom prst="rect">
            <a:avLst/>
          </a:prstGeom>
        </p:spPr>
      </p:pic>
      <p:pic>
        <p:nvPicPr>
          <p:cNvPr id="14" name="صورة 13">
            <a:extLst>
              <a:ext uri="{FF2B5EF4-FFF2-40B4-BE49-F238E27FC236}">
                <a16:creationId xmlns:a16="http://schemas.microsoft.com/office/drawing/2014/main" id="{1B820F37-DB3F-7E2A-7DD7-B685018FC48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430000" y="309672"/>
            <a:ext cx="3144028" cy="1321557"/>
          </a:xfrm>
          <a:prstGeom prst="rect">
            <a:avLst/>
          </a:prstGeom>
        </p:spPr>
      </p:pic>
      <p:sp>
        <p:nvSpPr>
          <p:cNvPr id="15" name="object 10">
            <a:extLst>
              <a:ext uri="{FF2B5EF4-FFF2-40B4-BE49-F238E27FC236}">
                <a16:creationId xmlns:a16="http://schemas.microsoft.com/office/drawing/2014/main" id="{B35908F3-161F-26D1-D184-5D41AE871772}"/>
              </a:ext>
            </a:extLst>
          </p:cNvPr>
          <p:cNvSpPr/>
          <p:nvPr/>
        </p:nvSpPr>
        <p:spPr>
          <a:xfrm>
            <a:off x="1841968" y="9899892"/>
            <a:ext cx="11096625" cy="9525"/>
          </a:xfrm>
          <a:custGeom>
            <a:avLst/>
            <a:gdLst/>
            <a:ahLst/>
            <a:cxnLst/>
            <a:rect l="l" t="t" r="r" b="b"/>
            <a:pathLst>
              <a:path w="11096625" h="9525">
                <a:moveTo>
                  <a:pt x="11096624" y="9524"/>
                </a:moveTo>
                <a:lnTo>
                  <a:pt x="0" y="9524"/>
                </a:lnTo>
                <a:lnTo>
                  <a:pt x="0" y="0"/>
                </a:lnTo>
                <a:lnTo>
                  <a:pt x="11096624" y="0"/>
                </a:lnTo>
                <a:lnTo>
                  <a:pt x="11096624" y="9524"/>
                </a:lnTo>
                <a:close/>
              </a:path>
            </a:pathLst>
          </a:custGeom>
          <a:solidFill>
            <a:srgbClr val="000000"/>
          </a:solidFill>
        </p:spPr>
        <p:txBody>
          <a:bodyPr wrap="square" lIns="0" tIns="0" rIns="0" bIns="0" rtlCol="0"/>
          <a:lstStyle/>
          <a:p>
            <a:endParaRPr/>
          </a:p>
        </p:txBody>
      </p:sp>
      <p:sp>
        <p:nvSpPr>
          <p:cNvPr id="16" name="object 11">
            <a:extLst>
              <a:ext uri="{FF2B5EF4-FFF2-40B4-BE49-F238E27FC236}">
                <a16:creationId xmlns:a16="http://schemas.microsoft.com/office/drawing/2014/main" id="{44BB212C-14F5-8605-222E-FE8163853FFF}"/>
              </a:ext>
            </a:extLst>
          </p:cNvPr>
          <p:cNvSpPr txBox="1"/>
          <p:nvPr/>
        </p:nvSpPr>
        <p:spPr>
          <a:xfrm>
            <a:off x="-533400" y="9437433"/>
            <a:ext cx="12324887" cy="320601"/>
          </a:xfrm>
          <a:prstGeom prst="rect">
            <a:avLst/>
          </a:prstGeom>
        </p:spPr>
        <p:txBody>
          <a:bodyPr vert="horz" wrap="square" lIns="0" tIns="12700" rIns="0" bIns="0" rtlCol="0">
            <a:spAutoFit/>
          </a:bodyPr>
          <a:lstStyle/>
          <a:p>
            <a:pPr marL="12700">
              <a:lnSpc>
                <a:spcPct val="100000"/>
              </a:lnSpc>
              <a:spcBef>
                <a:spcPts val="100"/>
              </a:spcBef>
            </a:pPr>
            <a:r>
              <a:rPr lang="en-US" sz="2000" spc="114" dirty="0">
                <a:latin typeface="Trebuchet MS"/>
                <a:cs typeface="Trebuchet MS"/>
              </a:rPr>
              <a:t>Programmers Hackathon for sustainable agricultural development</a:t>
            </a:r>
            <a:endParaRPr sz="2000" dirty="0">
              <a:latin typeface="Trebuchet MS"/>
              <a:cs typeface="Trebuchet M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p:nvPr/>
        </p:nvSpPr>
        <p:spPr>
          <a:xfrm>
            <a:off x="0" y="0"/>
            <a:ext cx="18288000" cy="3136900"/>
          </a:xfrm>
          <a:custGeom>
            <a:avLst/>
            <a:gdLst/>
            <a:ahLst/>
            <a:cxnLst/>
            <a:rect l="l" t="t" r="r" b="b"/>
            <a:pathLst>
              <a:path w="18288000" h="3883659">
                <a:moveTo>
                  <a:pt x="0" y="0"/>
                </a:moveTo>
                <a:lnTo>
                  <a:pt x="18287999" y="0"/>
                </a:lnTo>
                <a:lnTo>
                  <a:pt x="18287999" y="3883403"/>
                </a:lnTo>
                <a:lnTo>
                  <a:pt x="0" y="3883403"/>
                </a:lnTo>
                <a:lnTo>
                  <a:pt x="0" y="0"/>
                </a:lnTo>
                <a:close/>
              </a:path>
            </a:pathLst>
          </a:custGeom>
          <a:solidFill>
            <a:srgbClr val="09664D">
              <a:alpha val="19999"/>
            </a:srgbClr>
          </a:solidFill>
        </p:spPr>
        <p:txBody>
          <a:bodyPr wrap="square" lIns="0" tIns="0" rIns="0" bIns="0" rtlCol="0"/>
          <a:lstStyle/>
          <a:p>
            <a:endParaRPr dirty="0"/>
          </a:p>
        </p:txBody>
      </p:sp>
      <p:sp>
        <p:nvSpPr>
          <p:cNvPr id="7" name="object 7"/>
          <p:cNvSpPr txBox="1"/>
          <p:nvPr/>
        </p:nvSpPr>
        <p:spPr>
          <a:xfrm>
            <a:off x="1016000" y="1049181"/>
            <a:ext cx="4003040" cy="443711"/>
          </a:xfrm>
          <a:prstGeom prst="rect">
            <a:avLst/>
          </a:prstGeom>
        </p:spPr>
        <p:txBody>
          <a:bodyPr vert="horz" wrap="square" lIns="0" tIns="12700" rIns="0" bIns="0" rtlCol="0">
            <a:spAutoFit/>
          </a:bodyPr>
          <a:lstStyle/>
          <a:p>
            <a:pPr marL="12700">
              <a:lnSpc>
                <a:spcPct val="100000"/>
              </a:lnSpc>
              <a:spcBef>
                <a:spcPts val="100"/>
              </a:spcBef>
            </a:pPr>
            <a:r>
              <a:rPr sz="2800" spc="-190" dirty="0">
                <a:solidFill>
                  <a:srgbClr val="373737"/>
                </a:solidFill>
                <a:latin typeface="Tahoma"/>
                <a:cs typeface="Tahoma"/>
              </a:rPr>
              <a:t>.</a:t>
            </a:r>
            <a:endParaRPr sz="2800" dirty="0">
              <a:latin typeface="Tahoma"/>
              <a:cs typeface="Tahoma"/>
            </a:endParaRPr>
          </a:p>
        </p:txBody>
      </p:sp>
      <p:sp>
        <p:nvSpPr>
          <p:cNvPr id="8" name="object 8"/>
          <p:cNvSpPr txBox="1"/>
          <p:nvPr/>
        </p:nvSpPr>
        <p:spPr>
          <a:xfrm>
            <a:off x="6851346" y="1049181"/>
            <a:ext cx="4003040" cy="443711"/>
          </a:xfrm>
          <a:prstGeom prst="rect">
            <a:avLst/>
          </a:prstGeom>
        </p:spPr>
        <p:txBody>
          <a:bodyPr vert="horz" wrap="square" lIns="0" tIns="12700" rIns="0" bIns="0" rtlCol="0">
            <a:spAutoFit/>
          </a:bodyPr>
          <a:lstStyle/>
          <a:p>
            <a:pPr marL="12700">
              <a:lnSpc>
                <a:spcPct val="100000"/>
              </a:lnSpc>
              <a:spcBef>
                <a:spcPts val="100"/>
              </a:spcBef>
            </a:pPr>
            <a:r>
              <a:rPr sz="2800" spc="-190" dirty="0">
                <a:solidFill>
                  <a:srgbClr val="373737"/>
                </a:solidFill>
                <a:latin typeface="Tahoma"/>
                <a:cs typeface="Tahoma"/>
              </a:rPr>
              <a:t>.</a:t>
            </a:r>
            <a:endParaRPr sz="2800" dirty="0">
              <a:latin typeface="Tahoma"/>
              <a:cs typeface="Tahoma"/>
            </a:endParaRPr>
          </a:p>
        </p:txBody>
      </p:sp>
      <p:sp>
        <p:nvSpPr>
          <p:cNvPr id="9" name="object 9"/>
          <p:cNvSpPr txBox="1"/>
          <p:nvPr/>
        </p:nvSpPr>
        <p:spPr>
          <a:xfrm>
            <a:off x="12686694" y="1065819"/>
            <a:ext cx="4003040" cy="443711"/>
          </a:xfrm>
          <a:prstGeom prst="rect">
            <a:avLst/>
          </a:prstGeom>
        </p:spPr>
        <p:txBody>
          <a:bodyPr vert="horz" wrap="square" lIns="0" tIns="12700" rIns="0" bIns="0" rtlCol="0">
            <a:spAutoFit/>
          </a:bodyPr>
          <a:lstStyle/>
          <a:p>
            <a:pPr marL="12700">
              <a:lnSpc>
                <a:spcPct val="100000"/>
              </a:lnSpc>
              <a:spcBef>
                <a:spcPts val="100"/>
              </a:spcBef>
            </a:pPr>
            <a:r>
              <a:rPr sz="2800" spc="-190" dirty="0">
                <a:solidFill>
                  <a:srgbClr val="373737"/>
                </a:solidFill>
                <a:latin typeface="Tahoma"/>
                <a:cs typeface="Tahoma"/>
              </a:rPr>
              <a:t>.</a:t>
            </a:r>
            <a:endParaRPr sz="2800" dirty="0">
              <a:latin typeface="Tahoma"/>
              <a:cs typeface="Tahoma"/>
            </a:endParaRPr>
          </a:p>
        </p:txBody>
      </p:sp>
      <p:sp>
        <p:nvSpPr>
          <p:cNvPr id="6" name="مربع نص 5">
            <a:extLst>
              <a:ext uri="{FF2B5EF4-FFF2-40B4-BE49-F238E27FC236}">
                <a16:creationId xmlns:a16="http://schemas.microsoft.com/office/drawing/2014/main" id="{B8448F51-4F10-6F47-119C-75A2A46B2409}"/>
              </a:ext>
            </a:extLst>
          </p:cNvPr>
          <p:cNvSpPr txBox="1"/>
          <p:nvPr/>
        </p:nvSpPr>
        <p:spPr>
          <a:xfrm>
            <a:off x="1016000" y="1979030"/>
            <a:ext cx="9188754" cy="646331"/>
          </a:xfrm>
          <a:prstGeom prst="rect">
            <a:avLst/>
          </a:prstGeom>
          <a:noFill/>
        </p:spPr>
        <p:txBody>
          <a:bodyPr wrap="square" rtlCol="1">
            <a:spAutoFit/>
          </a:bodyPr>
          <a:lstStyle/>
          <a:p>
            <a:pPr algn="l" rtl="0"/>
            <a:r>
              <a:rPr lang="en-US" sz="3600" dirty="0">
                <a:solidFill>
                  <a:schemeClr val="tx1">
                    <a:lumMod val="85000"/>
                    <a:lumOff val="15000"/>
                  </a:schemeClr>
                </a:solidFill>
              </a:rPr>
              <a:t>WHAT HAVE BEEN DONE?</a:t>
            </a:r>
            <a:endParaRPr lang="ar-SA" sz="3600" dirty="0">
              <a:solidFill>
                <a:schemeClr val="tx1">
                  <a:lumMod val="85000"/>
                  <a:lumOff val="15000"/>
                </a:schemeClr>
              </a:solidFill>
            </a:endParaRPr>
          </a:p>
        </p:txBody>
      </p:sp>
      <p:pic>
        <p:nvPicPr>
          <p:cNvPr id="10" name="صورة 9">
            <a:extLst>
              <a:ext uri="{FF2B5EF4-FFF2-40B4-BE49-F238E27FC236}">
                <a16:creationId xmlns:a16="http://schemas.microsoft.com/office/drawing/2014/main" id="{9F916295-4E67-83B0-E651-07B547FE51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54225" y="4186081"/>
            <a:ext cx="6397282" cy="4607944"/>
          </a:xfrm>
          <a:prstGeom prst="rect">
            <a:avLst/>
          </a:prstGeom>
        </p:spPr>
      </p:pic>
    </p:spTree>
    <p:extLst>
      <p:ext uri="{BB962C8B-B14F-4D97-AF65-F5344CB8AC3E}">
        <p14:creationId xmlns:p14="http://schemas.microsoft.com/office/powerpoint/2010/main" val="20985219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21040" y="266700"/>
            <a:ext cx="4423329" cy="443711"/>
          </a:xfrm>
          <a:prstGeom prst="rect">
            <a:avLst/>
          </a:prstGeom>
        </p:spPr>
        <p:txBody>
          <a:bodyPr vert="horz" wrap="square" lIns="0" tIns="12700" rIns="0" bIns="0" rtlCol="0">
            <a:spAutoFit/>
          </a:bodyPr>
          <a:lstStyle/>
          <a:p>
            <a:pPr marL="12700">
              <a:lnSpc>
                <a:spcPct val="100000"/>
              </a:lnSpc>
              <a:spcBef>
                <a:spcPts val="100"/>
              </a:spcBef>
            </a:pPr>
            <a:r>
              <a:rPr lang="en-US" dirty="0">
                <a:latin typeface="Tahoma"/>
                <a:cs typeface="Tahoma"/>
              </a:rPr>
              <a:t>WHAT HAVE BEEN DONE?</a:t>
            </a:r>
            <a:endParaRPr sz="6000" dirty="0">
              <a:latin typeface="Tahoma"/>
              <a:cs typeface="Tahoma"/>
            </a:endParaRPr>
          </a:p>
        </p:txBody>
      </p:sp>
      <p:sp>
        <p:nvSpPr>
          <p:cNvPr id="4" name="object 4"/>
          <p:cNvSpPr/>
          <p:nvPr/>
        </p:nvSpPr>
        <p:spPr>
          <a:xfrm>
            <a:off x="0" y="3"/>
            <a:ext cx="2487295" cy="10287000"/>
          </a:xfrm>
          <a:custGeom>
            <a:avLst/>
            <a:gdLst/>
            <a:ahLst/>
            <a:cxnLst/>
            <a:rect l="l" t="t" r="r" b="b"/>
            <a:pathLst>
              <a:path w="2487295" h="10287000">
                <a:moveTo>
                  <a:pt x="0" y="10286996"/>
                </a:moveTo>
                <a:lnTo>
                  <a:pt x="0" y="0"/>
                </a:lnTo>
                <a:lnTo>
                  <a:pt x="2487131" y="0"/>
                </a:lnTo>
                <a:lnTo>
                  <a:pt x="2487131" y="10286996"/>
                </a:lnTo>
                <a:lnTo>
                  <a:pt x="0" y="10286996"/>
                </a:lnTo>
                <a:close/>
              </a:path>
            </a:pathLst>
          </a:custGeom>
          <a:solidFill>
            <a:srgbClr val="09664D"/>
          </a:solidFill>
        </p:spPr>
        <p:txBody>
          <a:bodyPr wrap="square" lIns="0" tIns="0" rIns="0" bIns="0" rtlCol="0"/>
          <a:lstStyle/>
          <a:p>
            <a:endParaRPr/>
          </a:p>
        </p:txBody>
      </p:sp>
      <p:sp>
        <p:nvSpPr>
          <p:cNvPr id="6" name="object 6"/>
          <p:cNvSpPr/>
          <p:nvPr/>
        </p:nvSpPr>
        <p:spPr>
          <a:xfrm>
            <a:off x="16297817" y="3"/>
            <a:ext cx="28575" cy="10287000"/>
          </a:xfrm>
          <a:custGeom>
            <a:avLst/>
            <a:gdLst/>
            <a:ahLst/>
            <a:cxnLst/>
            <a:rect l="l" t="t" r="r" b="b"/>
            <a:pathLst>
              <a:path w="28575" h="10287000">
                <a:moveTo>
                  <a:pt x="28574" y="10286996"/>
                </a:moveTo>
                <a:lnTo>
                  <a:pt x="0" y="10286996"/>
                </a:lnTo>
                <a:lnTo>
                  <a:pt x="0" y="0"/>
                </a:lnTo>
                <a:lnTo>
                  <a:pt x="28574" y="0"/>
                </a:lnTo>
                <a:lnTo>
                  <a:pt x="28574" y="10286996"/>
                </a:lnTo>
                <a:close/>
              </a:path>
            </a:pathLst>
          </a:custGeom>
          <a:solidFill>
            <a:srgbClr val="373737">
              <a:alpha val="29798"/>
            </a:srgbClr>
          </a:solidFill>
        </p:spPr>
        <p:txBody>
          <a:bodyPr wrap="square" lIns="0" tIns="0" rIns="0" bIns="0" rtlCol="0"/>
          <a:lstStyle/>
          <a:p>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744266" y="931147"/>
            <a:ext cx="4968240" cy="490519"/>
          </a:xfrm>
          <a:prstGeom prst="rect">
            <a:avLst/>
          </a:prstGeom>
        </p:spPr>
        <p:txBody>
          <a:bodyPr vert="horz" wrap="square" lIns="0" tIns="12700" rIns="0" bIns="0" rtlCol="0">
            <a:spAutoFit/>
          </a:bodyPr>
          <a:lstStyle/>
          <a:p>
            <a:pPr marL="12700" marR="5080">
              <a:lnSpc>
                <a:spcPct val="124800"/>
              </a:lnSpc>
              <a:spcBef>
                <a:spcPts val="100"/>
              </a:spcBef>
            </a:pPr>
            <a:r>
              <a:rPr sz="2800" spc="-190" dirty="0">
                <a:solidFill>
                  <a:srgbClr val="373737"/>
                </a:solidFill>
                <a:latin typeface="Tahoma"/>
                <a:cs typeface="Tahoma"/>
              </a:rPr>
              <a:t>.</a:t>
            </a:r>
            <a:endParaRPr sz="2800" dirty="0">
              <a:latin typeface="Tahoma"/>
              <a:cs typeface="Tahoma"/>
            </a:endParaRPr>
          </a:p>
        </p:txBody>
      </p:sp>
      <p:sp>
        <p:nvSpPr>
          <p:cNvPr id="6" name="object 6"/>
          <p:cNvSpPr/>
          <p:nvPr/>
        </p:nvSpPr>
        <p:spPr>
          <a:xfrm>
            <a:off x="1952143" y="0"/>
            <a:ext cx="9525" cy="10287000"/>
          </a:xfrm>
          <a:custGeom>
            <a:avLst/>
            <a:gdLst/>
            <a:ahLst/>
            <a:cxnLst/>
            <a:rect l="l" t="t" r="r" b="b"/>
            <a:pathLst>
              <a:path w="9525" h="10287000">
                <a:moveTo>
                  <a:pt x="0" y="0"/>
                </a:moveTo>
                <a:lnTo>
                  <a:pt x="9524" y="0"/>
                </a:lnTo>
                <a:lnTo>
                  <a:pt x="9524" y="10286998"/>
                </a:lnTo>
                <a:lnTo>
                  <a:pt x="0" y="10286998"/>
                </a:lnTo>
                <a:lnTo>
                  <a:pt x="0" y="0"/>
                </a:lnTo>
                <a:close/>
              </a:path>
            </a:pathLst>
          </a:custGeom>
          <a:solidFill>
            <a:srgbClr val="373737"/>
          </a:solidFill>
        </p:spPr>
        <p:txBody>
          <a:bodyPr wrap="square" lIns="0" tIns="0" rIns="0" bIns="0" rtlCol="0"/>
          <a:lstStyle/>
          <a:p>
            <a:endParaRPr/>
          </a:p>
        </p:txBody>
      </p:sp>
      <p:sp>
        <p:nvSpPr>
          <p:cNvPr id="10" name="مربع نص 9">
            <a:extLst>
              <a:ext uri="{FF2B5EF4-FFF2-40B4-BE49-F238E27FC236}">
                <a16:creationId xmlns:a16="http://schemas.microsoft.com/office/drawing/2014/main" id="{31A392C0-7F2E-94A9-3581-FB8357DE5AAA}"/>
              </a:ext>
            </a:extLst>
          </p:cNvPr>
          <p:cNvSpPr txBox="1"/>
          <p:nvPr/>
        </p:nvSpPr>
        <p:spPr>
          <a:xfrm>
            <a:off x="12115800" y="8801101"/>
            <a:ext cx="5562600" cy="584775"/>
          </a:xfrm>
          <a:prstGeom prst="rect">
            <a:avLst/>
          </a:prstGeom>
          <a:noFill/>
        </p:spPr>
        <p:txBody>
          <a:bodyPr wrap="square">
            <a:spAutoFit/>
          </a:bodyPr>
          <a:lstStyle/>
          <a:p>
            <a:r>
              <a:rPr lang="en-US" sz="3200" b="1" spc="5" dirty="0">
                <a:solidFill>
                  <a:schemeClr val="tx1">
                    <a:lumMod val="50000"/>
                    <a:lumOff val="50000"/>
                  </a:schemeClr>
                </a:solidFill>
                <a:latin typeface="Tahoma"/>
                <a:cs typeface="Tahoma"/>
              </a:rPr>
              <a:t>WHAT HAVE BEEN DONE?</a:t>
            </a:r>
            <a:endParaRPr lang="ar-SA" sz="3200" dirty="0">
              <a:solidFill>
                <a:schemeClr val="tx1">
                  <a:lumMod val="50000"/>
                  <a:lumOff val="50000"/>
                </a:schemeClr>
              </a:solidFill>
            </a:endParaRPr>
          </a:p>
        </p:txBody>
      </p:sp>
      <p:pic>
        <p:nvPicPr>
          <p:cNvPr id="11" name="WhatsApp Video 2022-10-31 at 11.19.35 AM">
            <a:hlinkClick r:id="" action="ppaction://media"/>
            <a:extLst>
              <a:ext uri="{FF2B5EF4-FFF2-40B4-BE49-F238E27FC236}">
                <a16:creationId xmlns:a16="http://schemas.microsoft.com/office/drawing/2014/main" id="{5A0EC2A9-907D-256C-2964-76A0A13BE299}"/>
              </a:ext>
            </a:extLst>
          </p:cNvPr>
          <p:cNvPicPr>
            <a:picLocks noChangeAspect="1"/>
          </p:cNvPicPr>
          <p:nvPr>
            <a:videoFile r:link="rId1"/>
            <p:extLst>
              <p:ext uri="{DAA4B4D4-6D71-4841-9C94-3DE7FCFB9230}">
                <p14:media xmlns:p14="http://schemas.microsoft.com/office/powerpoint/2010/main" r:embed="rId2">
                  <p14:trim st="7094" end="2875"/>
                </p14:media>
              </p:ext>
            </p:extLst>
          </p:nvPr>
        </p:nvPicPr>
        <p:blipFill rotWithShape="1">
          <a:blip r:embed="rId4"/>
          <a:srcRect l="19895" t="2948" r="3593" b="14"/>
          <a:stretch>
            <a:fillRect/>
          </a:stretch>
        </p:blipFill>
        <p:spPr>
          <a:xfrm>
            <a:off x="3073831" y="381176"/>
            <a:ext cx="4638675" cy="90047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54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52400" y="-1481"/>
            <a:ext cx="18288000" cy="10287000"/>
            <a:chOff x="0" y="0"/>
            <a:chExt cx="18288000" cy="10287000"/>
          </a:xfrm>
        </p:grpSpPr>
        <p:sp>
          <p:nvSpPr>
            <p:cNvPr id="3" name="object 3"/>
            <p:cNvSpPr/>
            <p:nvPr/>
          </p:nvSpPr>
          <p:spPr>
            <a:xfrm>
              <a:off x="6611294" y="5127732"/>
              <a:ext cx="11677015" cy="28575"/>
            </a:xfrm>
            <a:custGeom>
              <a:avLst/>
              <a:gdLst/>
              <a:ahLst/>
              <a:cxnLst/>
              <a:rect l="l" t="t" r="r" b="b"/>
              <a:pathLst>
                <a:path w="11677015" h="28575">
                  <a:moveTo>
                    <a:pt x="0" y="0"/>
                  </a:moveTo>
                  <a:lnTo>
                    <a:pt x="11676705" y="0"/>
                  </a:lnTo>
                  <a:lnTo>
                    <a:pt x="11676705" y="28574"/>
                  </a:lnTo>
                  <a:lnTo>
                    <a:pt x="0" y="28574"/>
                  </a:lnTo>
                  <a:lnTo>
                    <a:pt x="0" y="0"/>
                  </a:lnTo>
                  <a:close/>
                </a:path>
              </a:pathLst>
            </a:custGeom>
            <a:solidFill>
              <a:srgbClr val="373737">
                <a:alpha val="29798"/>
              </a:srgbClr>
            </a:solidFill>
          </p:spPr>
          <p:txBody>
            <a:bodyPr wrap="square" lIns="0" tIns="0" rIns="0" bIns="0" rtlCol="0"/>
            <a:lstStyle/>
            <a:p>
              <a:endParaRPr/>
            </a:p>
          </p:txBody>
        </p:sp>
        <p:sp>
          <p:nvSpPr>
            <p:cNvPr id="4" name="object 4"/>
            <p:cNvSpPr/>
            <p:nvPr/>
          </p:nvSpPr>
          <p:spPr>
            <a:xfrm>
              <a:off x="0" y="0"/>
              <a:ext cx="6610350" cy="10287000"/>
            </a:xfrm>
            <a:custGeom>
              <a:avLst/>
              <a:gdLst/>
              <a:ahLst/>
              <a:cxnLst/>
              <a:rect l="l" t="t" r="r" b="b"/>
              <a:pathLst>
                <a:path w="6610350" h="10287000">
                  <a:moveTo>
                    <a:pt x="6610277" y="10286999"/>
                  </a:moveTo>
                  <a:lnTo>
                    <a:pt x="0" y="10286999"/>
                  </a:lnTo>
                  <a:lnTo>
                    <a:pt x="0" y="0"/>
                  </a:lnTo>
                  <a:lnTo>
                    <a:pt x="6610277" y="0"/>
                  </a:lnTo>
                  <a:lnTo>
                    <a:pt x="6610277" y="10286999"/>
                  </a:lnTo>
                  <a:close/>
                </a:path>
              </a:pathLst>
            </a:custGeom>
            <a:solidFill>
              <a:srgbClr val="09664D"/>
            </a:solidFill>
          </p:spPr>
          <p:txBody>
            <a:bodyPr wrap="square" lIns="0" tIns="0" rIns="0" bIns="0" rtlCol="0"/>
            <a:lstStyle/>
            <a:p>
              <a:endParaRPr/>
            </a:p>
          </p:txBody>
        </p:sp>
      </p:grpSp>
      <p:sp>
        <p:nvSpPr>
          <p:cNvPr id="5" name="object 5"/>
          <p:cNvSpPr txBox="1">
            <a:spLocks noGrp="1"/>
          </p:cNvSpPr>
          <p:nvPr>
            <p:ph type="title"/>
          </p:nvPr>
        </p:nvSpPr>
        <p:spPr>
          <a:xfrm>
            <a:off x="1069975" y="3759590"/>
            <a:ext cx="4470400" cy="2764858"/>
          </a:xfrm>
          <a:prstGeom prst="rect">
            <a:avLst/>
          </a:prstGeom>
        </p:spPr>
        <p:txBody>
          <a:bodyPr vert="horz" wrap="square" lIns="0" tIns="33019" rIns="0" bIns="0" rtlCol="0">
            <a:spAutoFit/>
          </a:bodyPr>
          <a:lstStyle/>
          <a:p>
            <a:pPr marL="12700" marR="5080">
              <a:lnSpc>
                <a:spcPts val="7140"/>
              </a:lnSpc>
              <a:spcBef>
                <a:spcPts val="259"/>
              </a:spcBef>
            </a:pPr>
            <a:r>
              <a:rPr lang="en-US" sz="6000" b="1" spc="5" dirty="0">
                <a:solidFill>
                  <a:srgbClr val="FFFFFF"/>
                </a:solidFill>
                <a:latin typeface="Tahoma"/>
                <a:cs typeface="Tahoma"/>
              </a:rPr>
              <a:t>WHAT HAVE BEEN DONE?</a:t>
            </a:r>
            <a:endParaRPr sz="6000" dirty="0">
              <a:latin typeface="Tahoma"/>
              <a:cs typeface="Tahom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6611294" y="5127732"/>
              <a:ext cx="11677015" cy="28575"/>
            </a:xfrm>
            <a:custGeom>
              <a:avLst/>
              <a:gdLst/>
              <a:ahLst/>
              <a:cxnLst/>
              <a:rect l="l" t="t" r="r" b="b"/>
              <a:pathLst>
                <a:path w="11677015" h="28575">
                  <a:moveTo>
                    <a:pt x="0" y="0"/>
                  </a:moveTo>
                  <a:lnTo>
                    <a:pt x="11676705" y="0"/>
                  </a:lnTo>
                  <a:lnTo>
                    <a:pt x="11676705" y="28574"/>
                  </a:lnTo>
                  <a:lnTo>
                    <a:pt x="0" y="28574"/>
                  </a:lnTo>
                  <a:lnTo>
                    <a:pt x="0" y="0"/>
                  </a:lnTo>
                  <a:close/>
                </a:path>
              </a:pathLst>
            </a:custGeom>
            <a:solidFill>
              <a:srgbClr val="373737">
                <a:alpha val="29798"/>
              </a:srgbClr>
            </a:solidFill>
          </p:spPr>
          <p:txBody>
            <a:bodyPr wrap="square" lIns="0" tIns="0" rIns="0" bIns="0" rtlCol="0"/>
            <a:lstStyle/>
            <a:p>
              <a:endParaRPr/>
            </a:p>
          </p:txBody>
        </p:sp>
        <p:sp>
          <p:nvSpPr>
            <p:cNvPr id="4" name="object 4"/>
            <p:cNvSpPr/>
            <p:nvPr/>
          </p:nvSpPr>
          <p:spPr>
            <a:xfrm>
              <a:off x="0" y="0"/>
              <a:ext cx="6610350" cy="10287000"/>
            </a:xfrm>
            <a:custGeom>
              <a:avLst/>
              <a:gdLst/>
              <a:ahLst/>
              <a:cxnLst/>
              <a:rect l="l" t="t" r="r" b="b"/>
              <a:pathLst>
                <a:path w="6610350" h="10287000">
                  <a:moveTo>
                    <a:pt x="6610277" y="10286999"/>
                  </a:moveTo>
                  <a:lnTo>
                    <a:pt x="0" y="10286999"/>
                  </a:lnTo>
                  <a:lnTo>
                    <a:pt x="0" y="0"/>
                  </a:lnTo>
                  <a:lnTo>
                    <a:pt x="6610277" y="0"/>
                  </a:lnTo>
                  <a:lnTo>
                    <a:pt x="6610277" y="10286999"/>
                  </a:lnTo>
                  <a:close/>
                </a:path>
              </a:pathLst>
            </a:custGeom>
            <a:solidFill>
              <a:srgbClr val="09664D"/>
            </a:solidFill>
          </p:spPr>
          <p:txBody>
            <a:bodyPr wrap="square" lIns="0" tIns="0" rIns="0" bIns="0" rtlCol="0"/>
            <a:lstStyle/>
            <a:p>
              <a:endParaRPr/>
            </a:p>
          </p:txBody>
        </p:sp>
      </p:grpSp>
      <p:sp>
        <p:nvSpPr>
          <p:cNvPr id="5" name="object 5"/>
          <p:cNvSpPr txBox="1">
            <a:spLocks noGrp="1"/>
          </p:cNvSpPr>
          <p:nvPr>
            <p:ph type="title"/>
          </p:nvPr>
        </p:nvSpPr>
        <p:spPr>
          <a:xfrm>
            <a:off x="1069975" y="3759590"/>
            <a:ext cx="4470400" cy="943847"/>
          </a:xfrm>
          <a:prstGeom prst="rect">
            <a:avLst/>
          </a:prstGeom>
        </p:spPr>
        <p:txBody>
          <a:bodyPr vert="horz" wrap="square" lIns="0" tIns="33019" rIns="0" bIns="0" rtlCol="0">
            <a:spAutoFit/>
          </a:bodyPr>
          <a:lstStyle/>
          <a:p>
            <a:pPr marL="12700" marR="5080">
              <a:lnSpc>
                <a:spcPts val="7140"/>
              </a:lnSpc>
              <a:spcBef>
                <a:spcPts val="259"/>
              </a:spcBef>
            </a:pPr>
            <a:endParaRPr sz="6000" dirty="0">
              <a:latin typeface="Tahoma"/>
              <a:cs typeface="Tahoma"/>
            </a:endParaRPr>
          </a:p>
        </p:txBody>
      </p:sp>
      <p:sp>
        <p:nvSpPr>
          <p:cNvPr id="6" name="object 6"/>
          <p:cNvSpPr txBox="1"/>
          <p:nvPr/>
        </p:nvSpPr>
        <p:spPr>
          <a:xfrm>
            <a:off x="7536666" y="1234930"/>
            <a:ext cx="3355975" cy="654666"/>
          </a:xfrm>
          <a:prstGeom prst="rect">
            <a:avLst/>
          </a:prstGeom>
        </p:spPr>
        <p:txBody>
          <a:bodyPr vert="horz" wrap="square" lIns="0" tIns="252095" rIns="0" bIns="0" rtlCol="0">
            <a:spAutoFit/>
          </a:bodyPr>
          <a:lstStyle/>
          <a:p>
            <a:pPr marL="12700">
              <a:lnSpc>
                <a:spcPct val="100000"/>
              </a:lnSpc>
              <a:spcBef>
                <a:spcPts val="1985"/>
              </a:spcBef>
            </a:pPr>
            <a:r>
              <a:rPr sz="2600" spc="-175" dirty="0">
                <a:solidFill>
                  <a:srgbClr val="373737"/>
                </a:solidFill>
                <a:latin typeface="Tahoma"/>
                <a:cs typeface="Tahoma"/>
              </a:rPr>
              <a:t>.</a:t>
            </a:r>
            <a:endParaRPr sz="2600" dirty="0">
              <a:latin typeface="Tahoma"/>
              <a:cs typeface="Tahoma"/>
            </a:endParaRPr>
          </a:p>
        </p:txBody>
      </p:sp>
      <p:sp>
        <p:nvSpPr>
          <p:cNvPr id="7" name="object 7"/>
          <p:cNvSpPr/>
          <p:nvPr/>
        </p:nvSpPr>
        <p:spPr>
          <a:xfrm>
            <a:off x="12388002" y="0"/>
            <a:ext cx="28575" cy="10287000"/>
          </a:xfrm>
          <a:custGeom>
            <a:avLst/>
            <a:gdLst/>
            <a:ahLst/>
            <a:cxnLst/>
            <a:rect l="l" t="t" r="r" b="b"/>
            <a:pathLst>
              <a:path w="28575" h="10287000">
                <a:moveTo>
                  <a:pt x="28574" y="10286999"/>
                </a:moveTo>
                <a:lnTo>
                  <a:pt x="0" y="10286999"/>
                </a:lnTo>
                <a:lnTo>
                  <a:pt x="0" y="0"/>
                </a:lnTo>
                <a:lnTo>
                  <a:pt x="28574" y="0"/>
                </a:lnTo>
                <a:lnTo>
                  <a:pt x="28574" y="10286999"/>
                </a:lnTo>
                <a:close/>
              </a:path>
            </a:pathLst>
          </a:custGeom>
          <a:solidFill>
            <a:srgbClr val="373737">
              <a:alpha val="29798"/>
            </a:srgbClr>
          </a:solidFill>
        </p:spPr>
        <p:txBody>
          <a:bodyPr wrap="square" lIns="0" tIns="0" rIns="0" bIns="0" rtlCol="0"/>
          <a:lstStyle/>
          <a:p>
            <a:endParaRPr/>
          </a:p>
        </p:txBody>
      </p:sp>
    </p:spTree>
    <p:extLst>
      <p:ext uri="{BB962C8B-B14F-4D97-AF65-F5344CB8AC3E}">
        <p14:creationId xmlns:p14="http://schemas.microsoft.com/office/powerpoint/2010/main" val="16841775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275859" y="1"/>
            <a:ext cx="28575" cy="10287000"/>
          </a:xfrm>
          <a:custGeom>
            <a:avLst/>
            <a:gdLst/>
            <a:ahLst/>
            <a:cxnLst/>
            <a:rect l="l" t="t" r="r" b="b"/>
            <a:pathLst>
              <a:path w="28575" h="10287000">
                <a:moveTo>
                  <a:pt x="0" y="0"/>
                </a:moveTo>
                <a:lnTo>
                  <a:pt x="28574" y="0"/>
                </a:lnTo>
                <a:lnTo>
                  <a:pt x="28574" y="10286998"/>
                </a:lnTo>
                <a:lnTo>
                  <a:pt x="0" y="10286998"/>
                </a:lnTo>
                <a:lnTo>
                  <a:pt x="0" y="0"/>
                </a:lnTo>
                <a:close/>
              </a:path>
            </a:pathLst>
          </a:custGeom>
          <a:solidFill>
            <a:srgbClr val="373737">
              <a:alpha val="29798"/>
            </a:srgbClr>
          </a:solidFill>
        </p:spPr>
        <p:txBody>
          <a:bodyPr wrap="square" lIns="0" tIns="0" rIns="0" bIns="0" rtlCol="0"/>
          <a:lstStyle/>
          <a:p>
            <a:endParaRPr/>
          </a:p>
        </p:txBody>
      </p:sp>
      <p:sp>
        <p:nvSpPr>
          <p:cNvPr id="3" name="object 3"/>
          <p:cNvSpPr/>
          <p:nvPr/>
        </p:nvSpPr>
        <p:spPr>
          <a:xfrm>
            <a:off x="16110511" y="1"/>
            <a:ext cx="2178050" cy="10287000"/>
          </a:xfrm>
          <a:custGeom>
            <a:avLst/>
            <a:gdLst/>
            <a:ahLst/>
            <a:cxnLst/>
            <a:rect l="l" t="t" r="r" b="b"/>
            <a:pathLst>
              <a:path w="2178050" h="10287000">
                <a:moveTo>
                  <a:pt x="2177489" y="10286997"/>
                </a:moveTo>
                <a:lnTo>
                  <a:pt x="0" y="10286997"/>
                </a:lnTo>
                <a:lnTo>
                  <a:pt x="0" y="0"/>
                </a:lnTo>
                <a:lnTo>
                  <a:pt x="2177489" y="0"/>
                </a:lnTo>
                <a:lnTo>
                  <a:pt x="2177489" y="10286997"/>
                </a:lnTo>
                <a:close/>
              </a:path>
            </a:pathLst>
          </a:custGeom>
          <a:solidFill>
            <a:srgbClr val="09664D"/>
          </a:solidFill>
        </p:spPr>
        <p:txBody>
          <a:bodyPr wrap="square" lIns="0" tIns="0" rIns="0" bIns="0" rtlCol="0"/>
          <a:lstStyle/>
          <a:p>
            <a:endParaRPr/>
          </a:p>
        </p:txBody>
      </p:sp>
      <p:sp>
        <p:nvSpPr>
          <p:cNvPr id="6" name="object 6"/>
          <p:cNvSpPr txBox="1">
            <a:spLocks noGrp="1"/>
          </p:cNvSpPr>
          <p:nvPr>
            <p:ph type="subTitle" idx="4"/>
          </p:nvPr>
        </p:nvSpPr>
        <p:spPr>
          <a:xfrm>
            <a:off x="3670017" y="5696452"/>
            <a:ext cx="10947964" cy="490519"/>
          </a:xfrm>
          <a:prstGeom prst="rect">
            <a:avLst/>
          </a:prstGeom>
        </p:spPr>
        <p:txBody>
          <a:bodyPr vert="horz" wrap="square" lIns="0" tIns="12700" rIns="0" bIns="0" rtlCol="0">
            <a:spAutoFit/>
          </a:bodyPr>
          <a:lstStyle/>
          <a:p>
            <a:pPr marL="4139565" marR="5080">
              <a:lnSpc>
                <a:spcPct val="124800"/>
              </a:lnSpc>
              <a:spcBef>
                <a:spcPts val="100"/>
              </a:spcBef>
            </a:pPr>
            <a:endParaRPr spc="-19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221563" y="-108488"/>
            <a:ext cx="9525" cy="6492875"/>
          </a:xfrm>
          <a:custGeom>
            <a:avLst/>
            <a:gdLst/>
            <a:ahLst/>
            <a:cxnLst/>
            <a:rect l="l" t="t" r="r" b="b"/>
            <a:pathLst>
              <a:path w="9525" h="6492875">
                <a:moveTo>
                  <a:pt x="0" y="0"/>
                </a:moveTo>
                <a:lnTo>
                  <a:pt x="9524" y="0"/>
                </a:lnTo>
                <a:lnTo>
                  <a:pt x="9524" y="6492461"/>
                </a:lnTo>
                <a:lnTo>
                  <a:pt x="0" y="6492461"/>
                </a:lnTo>
                <a:lnTo>
                  <a:pt x="0" y="0"/>
                </a:lnTo>
                <a:close/>
              </a:path>
            </a:pathLst>
          </a:custGeom>
          <a:solidFill>
            <a:srgbClr val="373737"/>
          </a:solidFill>
        </p:spPr>
        <p:txBody>
          <a:bodyPr wrap="square" lIns="0" tIns="0" rIns="0" bIns="0" rtlCol="0"/>
          <a:lstStyle/>
          <a:p>
            <a:endParaRPr/>
          </a:p>
        </p:txBody>
      </p:sp>
      <p:grpSp>
        <p:nvGrpSpPr>
          <p:cNvPr id="3" name="object 3"/>
          <p:cNvGrpSpPr/>
          <p:nvPr/>
        </p:nvGrpSpPr>
        <p:grpSpPr>
          <a:xfrm>
            <a:off x="0" y="0"/>
            <a:ext cx="18288000" cy="10287000"/>
            <a:chOff x="0" y="0"/>
            <a:chExt cx="18288000" cy="10287000"/>
          </a:xfrm>
        </p:grpSpPr>
        <p:sp>
          <p:nvSpPr>
            <p:cNvPr id="4" name="object 4"/>
            <p:cNvSpPr/>
            <p:nvPr/>
          </p:nvSpPr>
          <p:spPr>
            <a:xfrm>
              <a:off x="12056911" y="0"/>
              <a:ext cx="9525" cy="6492875"/>
            </a:xfrm>
            <a:custGeom>
              <a:avLst/>
              <a:gdLst/>
              <a:ahLst/>
              <a:cxnLst/>
              <a:rect l="l" t="t" r="r" b="b"/>
              <a:pathLst>
                <a:path w="9525" h="6492875">
                  <a:moveTo>
                    <a:pt x="9524" y="6492461"/>
                  </a:moveTo>
                  <a:lnTo>
                    <a:pt x="0" y="6492461"/>
                  </a:lnTo>
                  <a:lnTo>
                    <a:pt x="0" y="0"/>
                  </a:lnTo>
                  <a:lnTo>
                    <a:pt x="9524" y="0"/>
                  </a:lnTo>
                  <a:lnTo>
                    <a:pt x="9524" y="6492461"/>
                  </a:lnTo>
                  <a:close/>
                </a:path>
              </a:pathLst>
            </a:custGeom>
            <a:solidFill>
              <a:srgbClr val="373737"/>
            </a:solidFill>
          </p:spPr>
          <p:txBody>
            <a:bodyPr wrap="square" lIns="0" tIns="0" rIns="0" bIns="0" rtlCol="0"/>
            <a:lstStyle/>
            <a:p>
              <a:endParaRPr/>
            </a:p>
          </p:txBody>
        </p:sp>
        <p:sp>
          <p:nvSpPr>
            <p:cNvPr id="5" name="object 5"/>
            <p:cNvSpPr/>
            <p:nvPr/>
          </p:nvSpPr>
          <p:spPr>
            <a:xfrm>
              <a:off x="0" y="6403596"/>
              <a:ext cx="18288000" cy="3883660"/>
            </a:xfrm>
            <a:custGeom>
              <a:avLst/>
              <a:gdLst/>
              <a:ahLst/>
              <a:cxnLst/>
              <a:rect l="l" t="t" r="r" b="b"/>
              <a:pathLst>
                <a:path w="18288000" h="3883659">
                  <a:moveTo>
                    <a:pt x="0" y="0"/>
                  </a:moveTo>
                  <a:lnTo>
                    <a:pt x="18287999" y="0"/>
                  </a:lnTo>
                  <a:lnTo>
                    <a:pt x="18287999" y="3883403"/>
                  </a:lnTo>
                  <a:lnTo>
                    <a:pt x="0" y="3883403"/>
                  </a:lnTo>
                  <a:lnTo>
                    <a:pt x="0" y="0"/>
                  </a:lnTo>
                  <a:close/>
                </a:path>
              </a:pathLst>
            </a:custGeom>
            <a:solidFill>
              <a:srgbClr val="09664D">
                <a:alpha val="19999"/>
              </a:srgbClr>
            </a:solidFill>
          </p:spPr>
          <p:txBody>
            <a:bodyPr wrap="square" lIns="0" tIns="0" rIns="0" bIns="0" rtlCol="0"/>
            <a:lstStyle/>
            <a:p>
              <a:endParaRPr/>
            </a:p>
          </p:txBody>
        </p:sp>
      </p:grpSp>
      <p:sp>
        <p:nvSpPr>
          <p:cNvPr id="7" name="object 7"/>
          <p:cNvSpPr txBox="1"/>
          <p:nvPr/>
        </p:nvSpPr>
        <p:spPr>
          <a:xfrm>
            <a:off x="1016000" y="1049181"/>
            <a:ext cx="4003040" cy="443711"/>
          </a:xfrm>
          <a:prstGeom prst="rect">
            <a:avLst/>
          </a:prstGeom>
        </p:spPr>
        <p:txBody>
          <a:bodyPr vert="horz" wrap="square" lIns="0" tIns="12700" rIns="0" bIns="0" rtlCol="0">
            <a:spAutoFit/>
          </a:bodyPr>
          <a:lstStyle/>
          <a:p>
            <a:pPr marL="12700">
              <a:lnSpc>
                <a:spcPct val="100000"/>
              </a:lnSpc>
              <a:spcBef>
                <a:spcPts val="100"/>
              </a:spcBef>
            </a:pPr>
            <a:r>
              <a:rPr sz="2800" spc="-190" dirty="0">
                <a:solidFill>
                  <a:srgbClr val="373737"/>
                </a:solidFill>
                <a:latin typeface="Tahoma"/>
                <a:cs typeface="Tahoma"/>
              </a:rPr>
              <a:t>.</a:t>
            </a:r>
            <a:endParaRPr sz="2800" dirty="0">
              <a:latin typeface="Tahoma"/>
              <a:cs typeface="Tahoma"/>
            </a:endParaRPr>
          </a:p>
        </p:txBody>
      </p:sp>
      <p:sp>
        <p:nvSpPr>
          <p:cNvPr id="8" name="object 8"/>
          <p:cNvSpPr txBox="1"/>
          <p:nvPr/>
        </p:nvSpPr>
        <p:spPr>
          <a:xfrm>
            <a:off x="6851346" y="1049181"/>
            <a:ext cx="4003040" cy="443711"/>
          </a:xfrm>
          <a:prstGeom prst="rect">
            <a:avLst/>
          </a:prstGeom>
        </p:spPr>
        <p:txBody>
          <a:bodyPr vert="horz" wrap="square" lIns="0" tIns="12700" rIns="0" bIns="0" rtlCol="0">
            <a:spAutoFit/>
          </a:bodyPr>
          <a:lstStyle/>
          <a:p>
            <a:pPr marL="12700">
              <a:lnSpc>
                <a:spcPct val="100000"/>
              </a:lnSpc>
              <a:spcBef>
                <a:spcPts val="100"/>
              </a:spcBef>
            </a:pPr>
            <a:r>
              <a:rPr sz="2800" spc="-190" dirty="0">
                <a:solidFill>
                  <a:srgbClr val="373737"/>
                </a:solidFill>
                <a:latin typeface="Tahoma"/>
                <a:cs typeface="Tahoma"/>
              </a:rPr>
              <a:t>.</a:t>
            </a:r>
            <a:endParaRPr sz="2800" dirty="0">
              <a:latin typeface="Tahoma"/>
              <a:cs typeface="Tahoma"/>
            </a:endParaRPr>
          </a:p>
        </p:txBody>
      </p:sp>
      <p:sp>
        <p:nvSpPr>
          <p:cNvPr id="9" name="object 9"/>
          <p:cNvSpPr txBox="1"/>
          <p:nvPr/>
        </p:nvSpPr>
        <p:spPr>
          <a:xfrm>
            <a:off x="12686694" y="1065819"/>
            <a:ext cx="4003040" cy="443711"/>
          </a:xfrm>
          <a:prstGeom prst="rect">
            <a:avLst/>
          </a:prstGeom>
        </p:spPr>
        <p:txBody>
          <a:bodyPr vert="horz" wrap="square" lIns="0" tIns="12700" rIns="0" bIns="0" rtlCol="0">
            <a:spAutoFit/>
          </a:bodyPr>
          <a:lstStyle/>
          <a:p>
            <a:pPr marL="12700">
              <a:lnSpc>
                <a:spcPct val="100000"/>
              </a:lnSpc>
              <a:spcBef>
                <a:spcPts val="100"/>
              </a:spcBef>
            </a:pPr>
            <a:r>
              <a:rPr sz="2800" spc="-190" dirty="0">
                <a:solidFill>
                  <a:srgbClr val="373737"/>
                </a:solidFill>
                <a:latin typeface="Tahoma"/>
                <a:cs typeface="Tahoma"/>
              </a:rPr>
              <a:t>.</a:t>
            </a:r>
            <a:endParaRPr sz="2800" dirty="0">
              <a:latin typeface="Tahoma"/>
              <a:cs typeface="Tahom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0610850" y="0"/>
            <a:ext cx="7677150" cy="10287000"/>
          </a:xfrm>
          <a:custGeom>
            <a:avLst/>
            <a:gdLst/>
            <a:ahLst/>
            <a:cxnLst/>
            <a:rect l="l" t="t" r="r" b="b"/>
            <a:pathLst>
              <a:path w="7677150" h="10287000">
                <a:moveTo>
                  <a:pt x="7676826" y="10286999"/>
                </a:moveTo>
                <a:lnTo>
                  <a:pt x="0" y="10286999"/>
                </a:lnTo>
                <a:lnTo>
                  <a:pt x="0" y="0"/>
                </a:lnTo>
                <a:lnTo>
                  <a:pt x="7676826" y="0"/>
                </a:lnTo>
                <a:lnTo>
                  <a:pt x="7676826" y="10286999"/>
                </a:lnTo>
                <a:close/>
              </a:path>
            </a:pathLst>
          </a:custGeom>
          <a:solidFill>
            <a:srgbClr val="09664D">
              <a:alpha val="19999"/>
            </a:srgbClr>
          </a:solidFill>
        </p:spPr>
        <p:txBody>
          <a:bodyPr wrap="square" lIns="0" tIns="0" rIns="0" bIns="0" rtlCol="0"/>
          <a:lstStyle/>
          <a:p>
            <a:endParaRPr/>
          </a:p>
        </p:txBody>
      </p:sp>
      <p:sp>
        <p:nvSpPr>
          <p:cNvPr id="3" name="object 3"/>
          <p:cNvSpPr txBox="1"/>
          <p:nvPr/>
        </p:nvSpPr>
        <p:spPr>
          <a:xfrm>
            <a:off x="11674165" y="3290123"/>
            <a:ext cx="5251111" cy="2394886"/>
          </a:xfrm>
          <a:prstGeom prst="rect">
            <a:avLst/>
          </a:prstGeom>
        </p:spPr>
        <p:txBody>
          <a:bodyPr vert="horz" wrap="square" lIns="0" tIns="136525" rIns="0" bIns="0" rtlCol="0">
            <a:spAutoFit/>
          </a:bodyPr>
          <a:lstStyle/>
          <a:p>
            <a:pPr marL="12700" marR="5080">
              <a:lnSpc>
                <a:spcPts val="8780"/>
              </a:lnSpc>
              <a:spcBef>
                <a:spcPts val="1075"/>
              </a:spcBef>
            </a:pPr>
            <a:r>
              <a:rPr lang="en-US" sz="8000" spc="880" dirty="0">
                <a:solidFill>
                  <a:srgbClr val="373737"/>
                </a:solidFill>
                <a:latin typeface="SimSun"/>
                <a:cs typeface="SimSun"/>
              </a:rPr>
              <a:t>Solution Benefits</a:t>
            </a:r>
            <a:endParaRPr sz="8000" dirty="0">
              <a:latin typeface="SimSun"/>
              <a:cs typeface="SimSun"/>
            </a:endParaRPr>
          </a:p>
        </p:txBody>
      </p:sp>
      <p:sp>
        <p:nvSpPr>
          <p:cNvPr id="5" name="object 5"/>
          <p:cNvSpPr/>
          <p:nvPr/>
        </p:nvSpPr>
        <p:spPr>
          <a:xfrm>
            <a:off x="10321951" y="0"/>
            <a:ext cx="28575" cy="10287000"/>
          </a:xfrm>
          <a:custGeom>
            <a:avLst/>
            <a:gdLst/>
            <a:ahLst/>
            <a:cxnLst/>
            <a:rect l="l" t="t" r="r" b="b"/>
            <a:pathLst>
              <a:path w="28575" h="10287000">
                <a:moveTo>
                  <a:pt x="28574" y="10286999"/>
                </a:moveTo>
                <a:lnTo>
                  <a:pt x="0" y="10286999"/>
                </a:lnTo>
                <a:lnTo>
                  <a:pt x="0" y="0"/>
                </a:lnTo>
                <a:lnTo>
                  <a:pt x="28574" y="0"/>
                </a:lnTo>
                <a:lnTo>
                  <a:pt x="28574" y="10286999"/>
                </a:lnTo>
                <a:close/>
              </a:path>
            </a:pathLst>
          </a:custGeom>
          <a:solidFill>
            <a:srgbClr val="373737">
              <a:alpha val="29798"/>
            </a:srgbClr>
          </a:solidFill>
        </p:spPr>
        <p:txBody>
          <a:bodyPr wrap="square" lIns="0" tIns="0" rIns="0" bIns="0" rtlCol="0"/>
          <a:lstStyle/>
          <a:p>
            <a:endParaRPr/>
          </a:p>
        </p:txBody>
      </p:sp>
      <p:grpSp>
        <p:nvGrpSpPr>
          <p:cNvPr id="7" name="object 7"/>
          <p:cNvGrpSpPr/>
          <p:nvPr/>
        </p:nvGrpSpPr>
        <p:grpSpPr>
          <a:xfrm>
            <a:off x="1716243" y="-1181100"/>
            <a:ext cx="381000" cy="10287000"/>
            <a:chOff x="1780866" y="0"/>
            <a:chExt cx="381000" cy="10287000"/>
          </a:xfrm>
        </p:grpSpPr>
        <p:sp>
          <p:nvSpPr>
            <p:cNvPr id="8" name="object 8"/>
            <p:cNvSpPr/>
            <p:nvPr/>
          </p:nvSpPr>
          <p:spPr>
            <a:xfrm>
              <a:off x="1946008" y="0"/>
              <a:ext cx="28575" cy="10287000"/>
            </a:xfrm>
            <a:custGeom>
              <a:avLst/>
              <a:gdLst/>
              <a:ahLst/>
              <a:cxnLst/>
              <a:rect l="l" t="t" r="r" b="b"/>
              <a:pathLst>
                <a:path w="28575" h="10287000">
                  <a:moveTo>
                    <a:pt x="28575" y="8212645"/>
                  </a:moveTo>
                  <a:lnTo>
                    <a:pt x="0" y="8212645"/>
                  </a:lnTo>
                  <a:lnTo>
                    <a:pt x="0" y="10287000"/>
                  </a:lnTo>
                  <a:lnTo>
                    <a:pt x="28575" y="10287000"/>
                  </a:lnTo>
                  <a:lnTo>
                    <a:pt x="28575" y="8212645"/>
                  </a:lnTo>
                  <a:close/>
                </a:path>
                <a:path w="28575" h="10287000">
                  <a:moveTo>
                    <a:pt x="28575" y="5386756"/>
                  </a:moveTo>
                  <a:lnTo>
                    <a:pt x="0" y="5386756"/>
                  </a:lnTo>
                  <a:lnTo>
                    <a:pt x="0" y="7869745"/>
                  </a:lnTo>
                  <a:lnTo>
                    <a:pt x="28575" y="7869745"/>
                  </a:lnTo>
                  <a:lnTo>
                    <a:pt x="28575" y="5386756"/>
                  </a:lnTo>
                  <a:close/>
                </a:path>
                <a:path w="28575" h="10287000">
                  <a:moveTo>
                    <a:pt x="28575" y="2417267"/>
                  </a:moveTo>
                  <a:lnTo>
                    <a:pt x="0" y="2417267"/>
                  </a:lnTo>
                  <a:lnTo>
                    <a:pt x="0" y="5043856"/>
                  </a:lnTo>
                  <a:lnTo>
                    <a:pt x="28575" y="5043856"/>
                  </a:lnTo>
                  <a:lnTo>
                    <a:pt x="28575" y="2417267"/>
                  </a:lnTo>
                  <a:close/>
                </a:path>
                <a:path w="28575" h="10287000">
                  <a:moveTo>
                    <a:pt x="28575" y="0"/>
                  </a:moveTo>
                  <a:lnTo>
                    <a:pt x="0" y="0"/>
                  </a:lnTo>
                  <a:lnTo>
                    <a:pt x="0" y="2074367"/>
                  </a:lnTo>
                  <a:lnTo>
                    <a:pt x="28575" y="2074367"/>
                  </a:lnTo>
                  <a:lnTo>
                    <a:pt x="28575" y="0"/>
                  </a:lnTo>
                  <a:close/>
                </a:path>
              </a:pathLst>
            </a:custGeom>
            <a:solidFill>
              <a:srgbClr val="373737">
                <a:alpha val="29798"/>
              </a:srgbClr>
            </a:solidFill>
          </p:spPr>
          <p:txBody>
            <a:bodyPr wrap="square" lIns="0" tIns="0" rIns="0" bIns="0" rtlCol="0"/>
            <a:lstStyle/>
            <a:p>
              <a:endParaRPr/>
            </a:p>
          </p:txBody>
        </p:sp>
        <p:sp>
          <p:nvSpPr>
            <p:cNvPr id="9" name="object 9"/>
            <p:cNvSpPr/>
            <p:nvPr/>
          </p:nvSpPr>
          <p:spPr>
            <a:xfrm>
              <a:off x="1780857" y="2074366"/>
              <a:ext cx="381000" cy="6138545"/>
            </a:xfrm>
            <a:custGeom>
              <a:avLst/>
              <a:gdLst/>
              <a:ahLst/>
              <a:cxnLst/>
              <a:rect l="l" t="t" r="r" b="b"/>
              <a:pathLst>
                <a:path w="381000" h="6138545">
                  <a:moveTo>
                    <a:pt x="381000" y="5795378"/>
                  </a:moveTo>
                  <a:lnTo>
                    <a:pt x="0" y="5795378"/>
                  </a:lnTo>
                  <a:lnTo>
                    <a:pt x="0" y="6138278"/>
                  </a:lnTo>
                  <a:lnTo>
                    <a:pt x="381000" y="6138278"/>
                  </a:lnTo>
                  <a:lnTo>
                    <a:pt x="381000" y="5795378"/>
                  </a:lnTo>
                  <a:close/>
                </a:path>
                <a:path w="381000" h="6138545">
                  <a:moveTo>
                    <a:pt x="381000" y="2969488"/>
                  </a:moveTo>
                  <a:lnTo>
                    <a:pt x="0" y="2969488"/>
                  </a:lnTo>
                  <a:lnTo>
                    <a:pt x="0" y="3312388"/>
                  </a:lnTo>
                  <a:lnTo>
                    <a:pt x="381000" y="3312388"/>
                  </a:lnTo>
                  <a:lnTo>
                    <a:pt x="381000" y="2969488"/>
                  </a:lnTo>
                  <a:close/>
                </a:path>
                <a:path w="381000" h="6138545">
                  <a:moveTo>
                    <a:pt x="381000" y="0"/>
                  </a:moveTo>
                  <a:lnTo>
                    <a:pt x="0" y="0"/>
                  </a:lnTo>
                  <a:lnTo>
                    <a:pt x="0" y="342900"/>
                  </a:lnTo>
                  <a:lnTo>
                    <a:pt x="381000" y="342900"/>
                  </a:lnTo>
                  <a:lnTo>
                    <a:pt x="381000" y="0"/>
                  </a:lnTo>
                  <a:close/>
                </a:path>
              </a:pathLst>
            </a:custGeom>
            <a:solidFill>
              <a:srgbClr val="373737"/>
            </a:solidFill>
          </p:spPr>
          <p:txBody>
            <a:bodyPr wrap="square" lIns="0" tIns="0" rIns="0" bIns="0" rtlCol="0"/>
            <a:lstStyle/>
            <a:p>
              <a:endParaRPr/>
            </a:p>
          </p:txBody>
        </p:sp>
      </p:grpSp>
      <p:sp>
        <p:nvSpPr>
          <p:cNvPr id="14" name="مربع نص 13">
            <a:extLst>
              <a:ext uri="{FF2B5EF4-FFF2-40B4-BE49-F238E27FC236}">
                <a16:creationId xmlns:a16="http://schemas.microsoft.com/office/drawing/2014/main" id="{3E557081-ACC7-B12B-D5D9-6C09E007760E}"/>
              </a:ext>
            </a:extLst>
          </p:cNvPr>
          <p:cNvSpPr txBox="1"/>
          <p:nvPr/>
        </p:nvSpPr>
        <p:spPr>
          <a:xfrm>
            <a:off x="2785659" y="319306"/>
            <a:ext cx="9144000" cy="1058944"/>
          </a:xfrm>
          <a:prstGeom prst="rect">
            <a:avLst/>
          </a:prstGeom>
          <a:noFill/>
        </p:spPr>
        <p:txBody>
          <a:bodyPr wrap="square">
            <a:spAutoFit/>
          </a:bodyPr>
          <a:lstStyle/>
          <a:p>
            <a:pPr marL="12700" marR="5080" algn="l" rtl="0">
              <a:lnSpc>
                <a:spcPts val="9220"/>
              </a:lnSpc>
              <a:spcBef>
                <a:spcPts val="229"/>
              </a:spcBef>
            </a:pPr>
            <a:r>
              <a:rPr lang="en-US" sz="2800" spc="-80" dirty="0">
                <a:latin typeface="Arial MT"/>
                <a:cs typeface="Arial MT"/>
              </a:rPr>
              <a:t>Improve the productivity </a:t>
            </a:r>
          </a:p>
        </p:txBody>
      </p:sp>
      <p:sp>
        <p:nvSpPr>
          <p:cNvPr id="16" name="مربع نص 15">
            <a:extLst>
              <a:ext uri="{FF2B5EF4-FFF2-40B4-BE49-F238E27FC236}">
                <a16:creationId xmlns:a16="http://schemas.microsoft.com/office/drawing/2014/main" id="{5D71F1DC-02BF-4C39-67DB-85D1F09201D5}"/>
              </a:ext>
            </a:extLst>
          </p:cNvPr>
          <p:cNvSpPr txBox="1"/>
          <p:nvPr/>
        </p:nvSpPr>
        <p:spPr>
          <a:xfrm>
            <a:off x="2755954" y="3290123"/>
            <a:ext cx="9144000" cy="1058944"/>
          </a:xfrm>
          <a:prstGeom prst="rect">
            <a:avLst/>
          </a:prstGeom>
          <a:noFill/>
        </p:spPr>
        <p:txBody>
          <a:bodyPr wrap="square">
            <a:spAutoFit/>
          </a:bodyPr>
          <a:lstStyle/>
          <a:p>
            <a:pPr marL="12700" marR="5080" algn="l" rtl="0">
              <a:lnSpc>
                <a:spcPts val="9220"/>
              </a:lnSpc>
              <a:spcBef>
                <a:spcPts val="229"/>
              </a:spcBef>
            </a:pPr>
            <a:r>
              <a:rPr lang="en-US" sz="2800" spc="-80" dirty="0">
                <a:latin typeface="Arial MT"/>
                <a:cs typeface="Arial MT"/>
              </a:rPr>
              <a:t>Harvest day is the same day of delivery </a:t>
            </a:r>
          </a:p>
        </p:txBody>
      </p:sp>
      <p:sp>
        <p:nvSpPr>
          <p:cNvPr id="18" name="مربع نص 17">
            <a:extLst>
              <a:ext uri="{FF2B5EF4-FFF2-40B4-BE49-F238E27FC236}">
                <a16:creationId xmlns:a16="http://schemas.microsoft.com/office/drawing/2014/main" id="{E87E31ED-E717-360B-4685-569CC0CBDA74}"/>
              </a:ext>
            </a:extLst>
          </p:cNvPr>
          <p:cNvSpPr txBox="1"/>
          <p:nvPr/>
        </p:nvSpPr>
        <p:spPr>
          <a:xfrm>
            <a:off x="2755954" y="5972162"/>
            <a:ext cx="9144000" cy="1059649"/>
          </a:xfrm>
          <a:prstGeom prst="rect">
            <a:avLst/>
          </a:prstGeom>
          <a:noFill/>
        </p:spPr>
        <p:txBody>
          <a:bodyPr wrap="square">
            <a:spAutoFit/>
          </a:bodyPr>
          <a:lstStyle/>
          <a:p>
            <a:pPr marL="12700" marR="5080" algn="l" rtl="0">
              <a:lnSpc>
                <a:spcPts val="9220"/>
              </a:lnSpc>
              <a:spcBef>
                <a:spcPts val="229"/>
              </a:spcBef>
            </a:pPr>
            <a:r>
              <a:rPr lang="en-US" sz="2800" spc="15" dirty="0">
                <a:latin typeface="Trebuchet MS"/>
                <a:cs typeface="Trebuchet MS"/>
              </a:rPr>
              <a:t>Harvesting only rip fruits </a:t>
            </a:r>
          </a:p>
        </p:txBody>
      </p:sp>
      <p:pic>
        <p:nvPicPr>
          <p:cNvPr id="22" name="صورة 21">
            <a:extLst>
              <a:ext uri="{FF2B5EF4-FFF2-40B4-BE49-F238E27FC236}">
                <a16:creationId xmlns:a16="http://schemas.microsoft.com/office/drawing/2014/main" id="{0C408B6D-63BC-87EB-6BC4-952C32B5F8C8}"/>
              </a:ext>
            </a:extLst>
          </p:cNvPr>
          <p:cNvPicPr>
            <a:picLocks noChangeAspect="1"/>
          </p:cNvPicPr>
          <p:nvPr/>
        </p:nvPicPr>
        <p:blipFill>
          <a:blip r:embed="rId2"/>
          <a:stretch>
            <a:fillRect/>
          </a:stretch>
        </p:blipFill>
        <p:spPr>
          <a:xfrm>
            <a:off x="1716676" y="8915400"/>
            <a:ext cx="426720" cy="381000"/>
          </a:xfrm>
          <a:prstGeom prst="rect">
            <a:avLst/>
          </a:prstGeom>
        </p:spPr>
      </p:pic>
      <p:sp>
        <p:nvSpPr>
          <p:cNvPr id="26" name="مربع نص 25">
            <a:extLst>
              <a:ext uri="{FF2B5EF4-FFF2-40B4-BE49-F238E27FC236}">
                <a16:creationId xmlns:a16="http://schemas.microsoft.com/office/drawing/2014/main" id="{E6BAE3EB-41BE-F2AA-D7AB-2C2FDA60C307}"/>
              </a:ext>
            </a:extLst>
          </p:cNvPr>
          <p:cNvSpPr txBox="1"/>
          <p:nvPr/>
        </p:nvSpPr>
        <p:spPr>
          <a:xfrm>
            <a:off x="2755954" y="8637121"/>
            <a:ext cx="9144000" cy="523220"/>
          </a:xfrm>
          <a:prstGeom prst="rect">
            <a:avLst/>
          </a:prstGeom>
          <a:noFill/>
        </p:spPr>
        <p:txBody>
          <a:bodyPr wrap="square">
            <a:spAutoFit/>
          </a:bodyPr>
          <a:lstStyle/>
          <a:p>
            <a:pPr algn="l" rtl="0"/>
            <a:r>
              <a:rPr lang="en-US" sz="2800" dirty="0"/>
              <a:t>Faster delivery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9492298" y="0"/>
            <a:ext cx="8796020" cy="8571865"/>
          </a:xfrm>
          <a:custGeom>
            <a:avLst/>
            <a:gdLst/>
            <a:ahLst/>
            <a:cxnLst/>
            <a:rect l="l" t="t" r="r" b="b"/>
            <a:pathLst>
              <a:path w="8796019" h="8571865">
                <a:moveTo>
                  <a:pt x="0" y="8571511"/>
                </a:moveTo>
                <a:lnTo>
                  <a:pt x="8795700" y="8571511"/>
                </a:lnTo>
                <a:lnTo>
                  <a:pt x="8795700" y="0"/>
                </a:lnTo>
                <a:lnTo>
                  <a:pt x="0" y="0"/>
                </a:lnTo>
                <a:lnTo>
                  <a:pt x="0" y="8571511"/>
                </a:lnTo>
                <a:close/>
              </a:path>
            </a:pathLst>
          </a:custGeom>
          <a:solidFill>
            <a:srgbClr val="09664D">
              <a:alpha val="19999"/>
            </a:srgbClr>
          </a:solidFill>
        </p:spPr>
        <p:txBody>
          <a:bodyPr wrap="square" lIns="0" tIns="0" rIns="0" bIns="0" rtlCol="0"/>
          <a:lstStyle/>
          <a:p>
            <a:endParaRPr/>
          </a:p>
        </p:txBody>
      </p:sp>
      <p:sp>
        <p:nvSpPr>
          <p:cNvPr id="3" name="object 3"/>
          <p:cNvSpPr txBox="1"/>
          <p:nvPr/>
        </p:nvSpPr>
        <p:spPr>
          <a:xfrm>
            <a:off x="9492298" y="8354842"/>
            <a:ext cx="8796020" cy="1969770"/>
          </a:xfrm>
          <a:prstGeom prst="rect">
            <a:avLst/>
          </a:prstGeom>
          <a:solidFill>
            <a:srgbClr val="09664D"/>
          </a:solidFill>
        </p:spPr>
        <p:txBody>
          <a:bodyPr vert="horz" wrap="square" lIns="0" tIns="0" rIns="0" bIns="0" rtlCol="0">
            <a:spAutoFit/>
          </a:bodyPr>
          <a:lstStyle/>
          <a:p>
            <a:pPr>
              <a:lnSpc>
                <a:spcPct val="100000"/>
              </a:lnSpc>
            </a:pPr>
            <a:endParaRPr lang="ar-SA" sz="3200" dirty="0">
              <a:latin typeface="Times New Roman"/>
              <a:cs typeface="Times New Roman"/>
            </a:endParaRPr>
          </a:p>
          <a:p>
            <a:pPr>
              <a:lnSpc>
                <a:spcPct val="100000"/>
              </a:lnSpc>
            </a:pPr>
            <a:endParaRPr lang="ar-SA" sz="3200" dirty="0">
              <a:latin typeface="Times New Roman"/>
              <a:cs typeface="Times New Roman"/>
            </a:endParaRPr>
          </a:p>
          <a:p>
            <a:pPr>
              <a:lnSpc>
                <a:spcPct val="100000"/>
              </a:lnSpc>
            </a:pPr>
            <a:endParaRPr lang="ar-SA" sz="3200" dirty="0">
              <a:latin typeface="Times New Roman"/>
              <a:cs typeface="Times New Roman"/>
            </a:endParaRPr>
          </a:p>
          <a:p>
            <a:pPr>
              <a:lnSpc>
                <a:spcPct val="100000"/>
              </a:lnSpc>
            </a:pPr>
            <a:endParaRPr lang="ar-SA" sz="3200" dirty="0">
              <a:latin typeface="Times New Roman"/>
              <a:cs typeface="Times New Roman"/>
            </a:endParaRPr>
          </a:p>
        </p:txBody>
      </p:sp>
      <p:sp>
        <p:nvSpPr>
          <p:cNvPr id="4" name="object 4"/>
          <p:cNvSpPr txBox="1"/>
          <p:nvPr/>
        </p:nvSpPr>
        <p:spPr>
          <a:xfrm>
            <a:off x="6019800" y="3467100"/>
            <a:ext cx="12852400" cy="2487861"/>
          </a:xfrm>
          <a:prstGeom prst="rect">
            <a:avLst/>
          </a:prstGeom>
        </p:spPr>
        <p:txBody>
          <a:bodyPr vert="horz" wrap="square" lIns="0" tIns="12700" rIns="0" bIns="0" rtlCol="0">
            <a:spAutoFit/>
          </a:bodyPr>
          <a:lstStyle/>
          <a:p>
            <a:pPr marL="12700" algn="l" rtl="0">
              <a:lnSpc>
                <a:spcPct val="100000"/>
              </a:lnSpc>
              <a:spcBef>
                <a:spcPts val="100"/>
              </a:spcBef>
            </a:pPr>
            <a:r>
              <a:rPr lang="en-US" sz="8000" spc="3545" dirty="0">
                <a:solidFill>
                  <a:srgbClr val="373737"/>
                </a:solidFill>
                <a:latin typeface="SimSun"/>
                <a:cs typeface="SimSun"/>
              </a:rPr>
              <a:t>TAHNK</a:t>
            </a:r>
          </a:p>
          <a:p>
            <a:pPr marL="12700" algn="l" rtl="0">
              <a:lnSpc>
                <a:spcPct val="100000"/>
              </a:lnSpc>
              <a:spcBef>
                <a:spcPts val="100"/>
              </a:spcBef>
            </a:pPr>
            <a:r>
              <a:rPr lang="en-US" sz="8000" spc="3545" dirty="0">
                <a:solidFill>
                  <a:srgbClr val="373737"/>
                </a:solidFill>
                <a:latin typeface="SimSun"/>
                <a:cs typeface="SimSun"/>
              </a:rPr>
              <a:t>    YOU</a:t>
            </a:r>
            <a:endParaRPr sz="8000" dirty="0">
              <a:latin typeface="SimSun"/>
              <a:cs typeface="SimSu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5505357" y="0"/>
            <a:ext cx="2783205" cy="10287000"/>
          </a:xfrm>
          <a:custGeom>
            <a:avLst/>
            <a:gdLst/>
            <a:ahLst/>
            <a:cxnLst/>
            <a:rect l="l" t="t" r="r" b="b"/>
            <a:pathLst>
              <a:path w="2783205" h="10287000">
                <a:moveTo>
                  <a:pt x="2782641" y="10286999"/>
                </a:moveTo>
                <a:lnTo>
                  <a:pt x="0" y="10286999"/>
                </a:lnTo>
                <a:lnTo>
                  <a:pt x="0" y="0"/>
                </a:lnTo>
                <a:lnTo>
                  <a:pt x="2782641" y="0"/>
                </a:lnTo>
                <a:lnTo>
                  <a:pt x="2782641" y="10286999"/>
                </a:lnTo>
                <a:close/>
              </a:path>
            </a:pathLst>
          </a:custGeom>
          <a:solidFill>
            <a:srgbClr val="09664D"/>
          </a:solidFill>
        </p:spPr>
        <p:txBody>
          <a:bodyPr wrap="square" lIns="0" tIns="0" rIns="0" bIns="0" rtlCol="0"/>
          <a:lstStyle/>
          <a:p>
            <a:endParaRPr/>
          </a:p>
        </p:txBody>
      </p:sp>
      <p:sp>
        <p:nvSpPr>
          <p:cNvPr id="4" name="object 4"/>
          <p:cNvSpPr txBox="1">
            <a:spLocks noGrp="1"/>
          </p:cNvSpPr>
          <p:nvPr>
            <p:ph type="title"/>
          </p:nvPr>
        </p:nvSpPr>
        <p:spPr>
          <a:xfrm>
            <a:off x="1016000" y="999164"/>
            <a:ext cx="9499600" cy="1243930"/>
          </a:xfrm>
          <a:prstGeom prst="rect">
            <a:avLst/>
          </a:prstGeom>
        </p:spPr>
        <p:txBody>
          <a:bodyPr vert="horz" wrap="square" lIns="0" tIns="12700" rIns="0" bIns="0" rtlCol="0">
            <a:spAutoFit/>
          </a:bodyPr>
          <a:lstStyle/>
          <a:p>
            <a:pPr marL="12700">
              <a:lnSpc>
                <a:spcPct val="100000"/>
              </a:lnSpc>
              <a:spcBef>
                <a:spcPts val="100"/>
              </a:spcBef>
            </a:pPr>
            <a:r>
              <a:rPr lang="en-US" sz="8000" spc="1330" dirty="0">
                <a:latin typeface="SimSun"/>
                <a:cs typeface="SimSun"/>
              </a:rPr>
              <a:t>Team Members</a:t>
            </a:r>
            <a:endParaRPr sz="8000" dirty="0">
              <a:latin typeface="SimSun"/>
              <a:cs typeface="SimSun"/>
            </a:endParaRPr>
          </a:p>
        </p:txBody>
      </p:sp>
      <p:sp>
        <p:nvSpPr>
          <p:cNvPr id="6" name="object 6"/>
          <p:cNvSpPr/>
          <p:nvPr/>
        </p:nvSpPr>
        <p:spPr>
          <a:xfrm>
            <a:off x="15191027" y="0"/>
            <a:ext cx="28575" cy="10287000"/>
          </a:xfrm>
          <a:custGeom>
            <a:avLst/>
            <a:gdLst/>
            <a:ahLst/>
            <a:cxnLst/>
            <a:rect l="l" t="t" r="r" b="b"/>
            <a:pathLst>
              <a:path w="28575" h="10287000">
                <a:moveTo>
                  <a:pt x="0" y="0"/>
                </a:moveTo>
                <a:lnTo>
                  <a:pt x="28574" y="0"/>
                </a:lnTo>
                <a:lnTo>
                  <a:pt x="28574" y="10286999"/>
                </a:lnTo>
                <a:lnTo>
                  <a:pt x="0" y="10286999"/>
                </a:lnTo>
                <a:lnTo>
                  <a:pt x="0" y="0"/>
                </a:lnTo>
                <a:close/>
              </a:path>
            </a:pathLst>
          </a:custGeom>
          <a:solidFill>
            <a:srgbClr val="373737">
              <a:alpha val="29798"/>
            </a:srgbClr>
          </a:solidFill>
        </p:spPr>
        <p:txBody>
          <a:bodyPr wrap="square" lIns="0" tIns="0" rIns="0" bIns="0" rtlCol="0"/>
          <a:lstStyle/>
          <a:p>
            <a:endParaRPr/>
          </a:p>
        </p:txBody>
      </p:sp>
      <p:sp>
        <p:nvSpPr>
          <p:cNvPr id="8" name="object 3">
            <a:extLst>
              <a:ext uri="{FF2B5EF4-FFF2-40B4-BE49-F238E27FC236}">
                <a16:creationId xmlns:a16="http://schemas.microsoft.com/office/drawing/2014/main" id="{91116B90-1F35-D963-54ED-7E1801F889F7}"/>
              </a:ext>
            </a:extLst>
          </p:cNvPr>
          <p:cNvSpPr txBox="1">
            <a:spLocks/>
          </p:cNvSpPr>
          <p:nvPr/>
        </p:nvSpPr>
        <p:spPr>
          <a:xfrm>
            <a:off x="7620000" y="3467100"/>
            <a:ext cx="6596610" cy="748923"/>
          </a:xfrm>
          <a:prstGeom prst="rect">
            <a:avLst/>
          </a:prstGeom>
        </p:spPr>
        <p:txBody>
          <a:bodyPr vert="horz" wrap="square" lIns="0" tIns="12700" rIns="0" bIns="0" rtlCol="0">
            <a:spAutoFit/>
          </a:bodyPr>
          <a:lstStyle>
            <a:lvl1pPr>
              <a:defRPr>
                <a:latin typeface="+mj-lt"/>
                <a:ea typeface="+mj-ea"/>
                <a:cs typeface="+mj-cs"/>
              </a:defRPr>
            </a:lvl1pPr>
          </a:lstStyle>
          <a:p>
            <a:pPr marL="12700" algn="l">
              <a:spcBef>
                <a:spcPts val="100"/>
              </a:spcBef>
            </a:pPr>
            <a:r>
              <a:rPr lang="en-US" sz="2700" b="1" kern="0" spc="-105" dirty="0">
                <a:solidFill>
                  <a:sysClr val="windowText" lastClr="000000"/>
                </a:solidFill>
                <a:latin typeface="Arial"/>
                <a:cs typeface="Arial"/>
              </a:rPr>
              <a:t>Deem Saud </a:t>
            </a:r>
            <a:r>
              <a:rPr lang="en-US" sz="2700" b="1" kern="0" spc="-105" dirty="0" err="1">
                <a:solidFill>
                  <a:sysClr val="windowText" lastClr="000000"/>
                </a:solidFill>
                <a:latin typeface="Arial"/>
                <a:cs typeface="Arial"/>
              </a:rPr>
              <a:t>Alabbas</a:t>
            </a:r>
            <a:endParaRPr lang="en-US" sz="2700" b="1" kern="0" spc="-105" dirty="0">
              <a:solidFill>
                <a:sysClr val="windowText" lastClr="000000"/>
              </a:solidFill>
              <a:latin typeface="Arial"/>
              <a:cs typeface="Arial"/>
            </a:endParaRPr>
          </a:p>
          <a:p>
            <a:pPr marL="12700" algn="l">
              <a:spcBef>
                <a:spcPts val="100"/>
              </a:spcBef>
            </a:pPr>
            <a:r>
              <a:rPr lang="en-US" sz="2000" kern="0" spc="-105" dirty="0">
                <a:solidFill>
                  <a:sysClr val="windowText" lastClr="000000"/>
                </a:solidFill>
                <a:latin typeface="Arial"/>
                <a:cs typeface="Arial"/>
              </a:rPr>
              <a:t>Computer Engineering Student at Al </a:t>
            </a:r>
            <a:r>
              <a:rPr lang="en-US" sz="2000" kern="0" spc="-105" dirty="0" err="1">
                <a:solidFill>
                  <a:sysClr val="windowText" lastClr="000000"/>
                </a:solidFill>
                <a:latin typeface="Arial"/>
                <a:cs typeface="Arial"/>
              </a:rPr>
              <a:t>Jouf</a:t>
            </a:r>
            <a:r>
              <a:rPr lang="en-US" sz="2000" kern="0" spc="-105" dirty="0">
                <a:solidFill>
                  <a:sysClr val="windowText" lastClr="000000"/>
                </a:solidFill>
                <a:latin typeface="Arial"/>
                <a:cs typeface="Arial"/>
              </a:rPr>
              <a:t> University</a:t>
            </a:r>
            <a:endParaRPr lang="en-US" sz="2000" kern="0" dirty="0">
              <a:solidFill>
                <a:sysClr val="windowText" lastClr="000000"/>
              </a:solidFill>
              <a:latin typeface="Arial"/>
              <a:cs typeface="Arial"/>
            </a:endParaRPr>
          </a:p>
        </p:txBody>
      </p:sp>
      <p:sp>
        <p:nvSpPr>
          <p:cNvPr id="9" name="object 3">
            <a:extLst>
              <a:ext uri="{FF2B5EF4-FFF2-40B4-BE49-F238E27FC236}">
                <a16:creationId xmlns:a16="http://schemas.microsoft.com/office/drawing/2014/main" id="{2BCE415F-620A-06E1-DB1E-B82CC4EE55CF}"/>
              </a:ext>
            </a:extLst>
          </p:cNvPr>
          <p:cNvSpPr txBox="1">
            <a:spLocks/>
          </p:cNvSpPr>
          <p:nvPr/>
        </p:nvSpPr>
        <p:spPr>
          <a:xfrm>
            <a:off x="2580970" y="4769038"/>
            <a:ext cx="6596610" cy="748923"/>
          </a:xfrm>
          <a:prstGeom prst="rect">
            <a:avLst/>
          </a:prstGeom>
        </p:spPr>
        <p:txBody>
          <a:bodyPr vert="horz" wrap="square" lIns="0" tIns="12700" rIns="0" bIns="0" rtlCol="0">
            <a:spAutoFit/>
          </a:bodyPr>
          <a:lstStyle>
            <a:lvl1pPr>
              <a:defRPr>
                <a:latin typeface="+mj-lt"/>
                <a:ea typeface="+mj-ea"/>
                <a:cs typeface="+mj-cs"/>
              </a:defRPr>
            </a:lvl1pPr>
          </a:lstStyle>
          <a:p>
            <a:pPr marL="12700" algn="l">
              <a:spcBef>
                <a:spcPts val="100"/>
              </a:spcBef>
            </a:pPr>
            <a:r>
              <a:rPr lang="en-US" sz="2700" b="1" kern="0" spc="-105" dirty="0">
                <a:solidFill>
                  <a:sysClr val="windowText" lastClr="000000"/>
                </a:solidFill>
                <a:latin typeface="Arial"/>
                <a:cs typeface="Arial"/>
              </a:rPr>
              <a:t>Raghad Khalid </a:t>
            </a:r>
            <a:r>
              <a:rPr lang="en-US" sz="2700" b="1" kern="0" spc="-105" dirty="0" err="1">
                <a:solidFill>
                  <a:sysClr val="windowText" lastClr="000000"/>
                </a:solidFill>
                <a:latin typeface="Arial"/>
                <a:cs typeface="Arial"/>
              </a:rPr>
              <a:t>Alshalan</a:t>
            </a:r>
            <a:endParaRPr lang="en-US" sz="2700" b="1" kern="0" spc="-105" dirty="0">
              <a:solidFill>
                <a:sysClr val="windowText" lastClr="000000"/>
              </a:solidFill>
              <a:latin typeface="Arial"/>
              <a:cs typeface="Arial"/>
            </a:endParaRPr>
          </a:p>
          <a:p>
            <a:pPr marL="12700" algn="l">
              <a:spcBef>
                <a:spcPts val="100"/>
              </a:spcBef>
            </a:pPr>
            <a:r>
              <a:rPr lang="en-US" sz="2000" kern="0" spc="-105" dirty="0">
                <a:solidFill>
                  <a:sysClr val="windowText" lastClr="000000"/>
                </a:solidFill>
                <a:latin typeface="Arial"/>
                <a:cs typeface="Arial"/>
              </a:rPr>
              <a:t>Software Engineering Student at Al </a:t>
            </a:r>
            <a:r>
              <a:rPr lang="en-US" sz="2000" kern="0" spc="-105" dirty="0" err="1">
                <a:solidFill>
                  <a:sysClr val="windowText" lastClr="000000"/>
                </a:solidFill>
                <a:latin typeface="Arial"/>
                <a:cs typeface="Arial"/>
              </a:rPr>
              <a:t>Jouf</a:t>
            </a:r>
            <a:r>
              <a:rPr lang="en-US" sz="2000" kern="0" spc="-105" dirty="0">
                <a:solidFill>
                  <a:sysClr val="windowText" lastClr="000000"/>
                </a:solidFill>
                <a:latin typeface="Arial"/>
                <a:cs typeface="Arial"/>
              </a:rPr>
              <a:t> University</a:t>
            </a:r>
            <a:endParaRPr lang="en-US" sz="2000" kern="0" dirty="0">
              <a:solidFill>
                <a:sysClr val="windowText" lastClr="000000"/>
              </a:solidFill>
              <a:latin typeface="Arial"/>
              <a:cs typeface="Arial"/>
            </a:endParaRPr>
          </a:p>
        </p:txBody>
      </p:sp>
      <p:sp>
        <p:nvSpPr>
          <p:cNvPr id="10" name="object 3">
            <a:extLst>
              <a:ext uri="{FF2B5EF4-FFF2-40B4-BE49-F238E27FC236}">
                <a16:creationId xmlns:a16="http://schemas.microsoft.com/office/drawing/2014/main" id="{B03D35E9-BBEE-A6E2-2F50-E3C9CD76792B}"/>
              </a:ext>
            </a:extLst>
          </p:cNvPr>
          <p:cNvSpPr txBox="1">
            <a:spLocks/>
          </p:cNvSpPr>
          <p:nvPr/>
        </p:nvSpPr>
        <p:spPr>
          <a:xfrm>
            <a:off x="7772400" y="6741967"/>
            <a:ext cx="6596610" cy="748923"/>
          </a:xfrm>
          <a:prstGeom prst="rect">
            <a:avLst/>
          </a:prstGeom>
        </p:spPr>
        <p:txBody>
          <a:bodyPr vert="horz" wrap="square" lIns="0" tIns="12700" rIns="0" bIns="0" rtlCol="0">
            <a:spAutoFit/>
          </a:bodyPr>
          <a:lstStyle>
            <a:lvl1pPr>
              <a:defRPr>
                <a:latin typeface="+mj-lt"/>
                <a:ea typeface="+mj-ea"/>
                <a:cs typeface="+mj-cs"/>
              </a:defRPr>
            </a:lvl1pPr>
          </a:lstStyle>
          <a:p>
            <a:pPr marL="12700" algn="l">
              <a:spcBef>
                <a:spcPts val="100"/>
              </a:spcBef>
            </a:pPr>
            <a:r>
              <a:rPr lang="en-US" sz="2700" b="1" kern="0" spc="-105" dirty="0" err="1">
                <a:solidFill>
                  <a:sysClr val="windowText" lastClr="000000"/>
                </a:solidFill>
                <a:latin typeface="Arial"/>
                <a:cs typeface="Arial"/>
              </a:rPr>
              <a:t>Walayf</a:t>
            </a:r>
            <a:r>
              <a:rPr lang="en-US" sz="2700" b="1" kern="0" spc="-105" dirty="0">
                <a:solidFill>
                  <a:sysClr val="windowText" lastClr="000000"/>
                </a:solidFill>
                <a:latin typeface="Arial"/>
                <a:cs typeface="Arial"/>
              </a:rPr>
              <a:t> Jamal </a:t>
            </a:r>
            <a:r>
              <a:rPr lang="en-US" sz="2700" b="1" kern="0" spc="-105" dirty="0" err="1">
                <a:solidFill>
                  <a:sysClr val="windowText" lastClr="000000"/>
                </a:solidFill>
                <a:latin typeface="Arial"/>
                <a:cs typeface="Arial"/>
              </a:rPr>
              <a:t>Alwaqid</a:t>
            </a:r>
            <a:endParaRPr lang="en-US" sz="2700" b="1" kern="0" spc="-105" dirty="0">
              <a:solidFill>
                <a:sysClr val="windowText" lastClr="000000"/>
              </a:solidFill>
              <a:latin typeface="Arial"/>
              <a:cs typeface="Arial"/>
            </a:endParaRPr>
          </a:p>
          <a:p>
            <a:pPr marL="12700" algn="l">
              <a:spcBef>
                <a:spcPts val="100"/>
              </a:spcBef>
            </a:pPr>
            <a:r>
              <a:rPr lang="en-US" sz="2000" kern="0" spc="-105" dirty="0">
                <a:solidFill>
                  <a:sysClr val="windowText" lastClr="000000"/>
                </a:solidFill>
                <a:latin typeface="Arial"/>
                <a:cs typeface="Arial"/>
              </a:rPr>
              <a:t>Software Engineering Student at Al </a:t>
            </a:r>
            <a:r>
              <a:rPr lang="en-US" sz="2000" kern="0" spc="-105" dirty="0" err="1">
                <a:solidFill>
                  <a:sysClr val="windowText" lastClr="000000"/>
                </a:solidFill>
                <a:latin typeface="Arial"/>
                <a:cs typeface="Arial"/>
              </a:rPr>
              <a:t>Jouf</a:t>
            </a:r>
            <a:r>
              <a:rPr lang="en-US" sz="2000" kern="0" spc="-105" dirty="0">
                <a:solidFill>
                  <a:sysClr val="windowText" lastClr="000000"/>
                </a:solidFill>
                <a:latin typeface="Arial"/>
                <a:cs typeface="Arial"/>
              </a:rPr>
              <a:t> University</a:t>
            </a:r>
            <a:endParaRPr lang="en-US" sz="2000" kern="0" dirty="0">
              <a:solidFill>
                <a:sysClr val="windowText" lastClr="000000"/>
              </a:solidFill>
              <a:latin typeface="Arial"/>
              <a:cs typeface="Arial"/>
            </a:endParaRPr>
          </a:p>
        </p:txBody>
      </p:sp>
      <p:sp>
        <p:nvSpPr>
          <p:cNvPr id="11" name="object 3">
            <a:extLst>
              <a:ext uri="{FF2B5EF4-FFF2-40B4-BE49-F238E27FC236}">
                <a16:creationId xmlns:a16="http://schemas.microsoft.com/office/drawing/2014/main" id="{BA9F5608-0890-92CD-854F-829047AE1BF1}"/>
              </a:ext>
            </a:extLst>
          </p:cNvPr>
          <p:cNvSpPr txBox="1">
            <a:spLocks/>
          </p:cNvSpPr>
          <p:nvPr/>
        </p:nvSpPr>
        <p:spPr>
          <a:xfrm>
            <a:off x="2580970" y="8043905"/>
            <a:ext cx="6596610" cy="748923"/>
          </a:xfrm>
          <a:prstGeom prst="rect">
            <a:avLst/>
          </a:prstGeom>
        </p:spPr>
        <p:txBody>
          <a:bodyPr vert="horz" wrap="square" lIns="0" tIns="12700" rIns="0" bIns="0" rtlCol="0">
            <a:spAutoFit/>
          </a:bodyPr>
          <a:lstStyle>
            <a:lvl1pPr>
              <a:defRPr>
                <a:latin typeface="+mj-lt"/>
                <a:ea typeface="+mj-ea"/>
                <a:cs typeface="+mj-cs"/>
              </a:defRPr>
            </a:lvl1pPr>
          </a:lstStyle>
          <a:p>
            <a:pPr marL="12700" algn="l">
              <a:spcBef>
                <a:spcPts val="100"/>
              </a:spcBef>
            </a:pPr>
            <a:r>
              <a:rPr lang="en-US" sz="2700" b="1" kern="0" spc="-105" dirty="0">
                <a:solidFill>
                  <a:sysClr val="windowText" lastClr="000000"/>
                </a:solidFill>
                <a:latin typeface="Arial"/>
                <a:cs typeface="Arial"/>
              </a:rPr>
              <a:t>Shihana Ziyad </a:t>
            </a:r>
            <a:r>
              <a:rPr lang="en-US" sz="2700" b="1" kern="0" spc="-105" dirty="0" err="1">
                <a:solidFill>
                  <a:sysClr val="windowText" lastClr="000000"/>
                </a:solidFill>
                <a:latin typeface="Arial"/>
                <a:cs typeface="Arial"/>
              </a:rPr>
              <a:t>Alghannam</a:t>
            </a:r>
            <a:endParaRPr lang="en-US" sz="2700" b="1" kern="0" spc="-105" dirty="0">
              <a:solidFill>
                <a:sysClr val="windowText" lastClr="000000"/>
              </a:solidFill>
              <a:latin typeface="Arial"/>
              <a:cs typeface="Arial"/>
            </a:endParaRPr>
          </a:p>
          <a:p>
            <a:pPr marL="12700" algn="l">
              <a:spcBef>
                <a:spcPts val="100"/>
              </a:spcBef>
            </a:pPr>
            <a:r>
              <a:rPr lang="en-US" sz="2000" kern="0" spc="-105" dirty="0">
                <a:solidFill>
                  <a:sysClr val="windowText" lastClr="000000"/>
                </a:solidFill>
                <a:latin typeface="Arial"/>
                <a:cs typeface="Arial"/>
              </a:rPr>
              <a:t>Software Engineering Student at Al </a:t>
            </a:r>
            <a:r>
              <a:rPr lang="en-US" sz="2000" kern="0" spc="-105" dirty="0" err="1">
                <a:solidFill>
                  <a:sysClr val="windowText" lastClr="000000"/>
                </a:solidFill>
                <a:latin typeface="Arial"/>
                <a:cs typeface="Arial"/>
              </a:rPr>
              <a:t>Jouf</a:t>
            </a:r>
            <a:r>
              <a:rPr lang="en-US" sz="2000" kern="0" spc="-105" dirty="0">
                <a:solidFill>
                  <a:sysClr val="windowText" lastClr="000000"/>
                </a:solidFill>
                <a:latin typeface="Arial"/>
                <a:cs typeface="Arial"/>
              </a:rPr>
              <a:t> University</a:t>
            </a:r>
            <a:endParaRPr lang="en-US" sz="2000" kern="0" dirty="0">
              <a:solidFill>
                <a:sysClr val="windowText" lastClr="000000"/>
              </a:solidFill>
              <a:latin typeface="Arial"/>
              <a:cs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221562" y="3903420"/>
            <a:ext cx="9525" cy="6379845"/>
          </a:xfrm>
          <a:custGeom>
            <a:avLst/>
            <a:gdLst/>
            <a:ahLst/>
            <a:cxnLst/>
            <a:rect l="l" t="t" r="r" b="b"/>
            <a:pathLst>
              <a:path w="9525" h="6379845">
                <a:moveTo>
                  <a:pt x="0" y="6379813"/>
                </a:moveTo>
                <a:lnTo>
                  <a:pt x="9524" y="6379813"/>
                </a:lnTo>
                <a:lnTo>
                  <a:pt x="9524" y="0"/>
                </a:lnTo>
                <a:lnTo>
                  <a:pt x="0" y="0"/>
                </a:lnTo>
                <a:lnTo>
                  <a:pt x="0" y="6379813"/>
                </a:lnTo>
                <a:close/>
              </a:path>
            </a:pathLst>
          </a:custGeom>
          <a:solidFill>
            <a:srgbClr val="373737"/>
          </a:solidFill>
        </p:spPr>
        <p:txBody>
          <a:bodyPr wrap="square" lIns="0" tIns="0" rIns="0" bIns="0" rtlCol="0"/>
          <a:lstStyle/>
          <a:p>
            <a:endParaRPr/>
          </a:p>
        </p:txBody>
      </p:sp>
      <p:grpSp>
        <p:nvGrpSpPr>
          <p:cNvPr id="3" name="object 3"/>
          <p:cNvGrpSpPr/>
          <p:nvPr/>
        </p:nvGrpSpPr>
        <p:grpSpPr>
          <a:xfrm>
            <a:off x="0" y="0"/>
            <a:ext cx="18288000" cy="10283825"/>
            <a:chOff x="0" y="0"/>
            <a:chExt cx="18288000" cy="10283825"/>
          </a:xfrm>
        </p:grpSpPr>
        <p:sp>
          <p:nvSpPr>
            <p:cNvPr id="4" name="object 4"/>
            <p:cNvSpPr/>
            <p:nvPr/>
          </p:nvSpPr>
          <p:spPr>
            <a:xfrm>
              <a:off x="12056911" y="3903420"/>
              <a:ext cx="9525" cy="6379845"/>
            </a:xfrm>
            <a:custGeom>
              <a:avLst/>
              <a:gdLst/>
              <a:ahLst/>
              <a:cxnLst/>
              <a:rect l="l" t="t" r="r" b="b"/>
              <a:pathLst>
                <a:path w="9525" h="6379845">
                  <a:moveTo>
                    <a:pt x="0" y="6379813"/>
                  </a:moveTo>
                  <a:lnTo>
                    <a:pt x="9524" y="6379813"/>
                  </a:lnTo>
                  <a:lnTo>
                    <a:pt x="9524" y="0"/>
                  </a:lnTo>
                  <a:lnTo>
                    <a:pt x="0" y="0"/>
                  </a:lnTo>
                  <a:lnTo>
                    <a:pt x="0" y="6379813"/>
                  </a:lnTo>
                  <a:close/>
                </a:path>
              </a:pathLst>
            </a:custGeom>
            <a:solidFill>
              <a:srgbClr val="373737"/>
            </a:solidFill>
          </p:spPr>
          <p:txBody>
            <a:bodyPr wrap="square" lIns="0" tIns="0" rIns="0" bIns="0" rtlCol="0"/>
            <a:lstStyle/>
            <a:p>
              <a:endParaRPr/>
            </a:p>
          </p:txBody>
        </p:sp>
        <p:sp>
          <p:nvSpPr>
            <p:cNvPr id="5" name="object 5"/>
            <p:cNvSpPr/>
            <p:nvPr/>
          </p:nvSpPr>
          <p:spPr>
            <a:xfrm>
              <a:off x="0" y="0"/>
              <a:ext cx="18288000" cy="3903979"/>
            </a:xfrm>
            <a:custGeom>
              <a:avLst/>
              <a:gdLst/>
              <a:ahLst/>
              <a:cxnLst/>
              <a:rect l="l" t="t" r="r" b="b"/>
              <a:pathLst>
                <a:path w="18288000" h="3903979">
                  <a:moveTo>
                    <a:pt x="0" y="0"/>
                  </a:moveTo>
                  <a:lnTo>
                    <a:pt x="18287999" y="0"/>
                  </a:lnTo>
                  <a:lnTo>
                    <a:pt x="18287999" y="3903419"/>
                  </a:lnTo>
                  <a:lnTo>
                    <a:pt x="0" y="3903419"/>
                  </a:lnTo>
                  <a:lnTo>
                    <a:pt x="0" y="0"/>
                  </a:lnTo>
                  <a:close/>
                </a:path>
              </a:pathLst>
            </a:custGeom>
            <a:solidFill>
              <a:srgbClr val="09664D"/>
            </a:solidFill>
          </p:spPr>
          <p:txBody>
            <a:bodyPr wrap="square" lIns="0" tIns="0" rIns="0" bIns="0" rtlCol="0"/>
            <a:lstStyle/>
            <a:p>
              <a:endParaRPr/>
            </a:p>
          </p:txBody>
        </p:sp>
      </p:grpSp>
      <p:sp>
        <p:nvSpPr>
          <p:cNvPr id="6" name="object 6"/>
          <p:cNvSpPr txBox="1">
            <a:spLocks noGrp="1"/>
          </p:cNvSpPr>
          <p:nvPr>
            <p:ph type="title"/>
          </p:nvPr>
        </p:nvSpPr>
        <p:spPr>
          <a:xfrm>
            <a:off x="1016000" y="999166"/>
            <a:ext cx="11482705" cy="1244600"/>
          </a:xfrm>
          <a:prstGeom prst="rect">
            <a:avLst/>
          </a:prstGeom>
        </p:spPr>
        <p:txBody>
          <a:bodyPr vert="horz" wrap="square" lIns="0" tIns="12700" rIns="0" bIns="0" rtlCol="0">
            <a:spAutoFit/>
          </a:bodyPr>
          <a:lstStyle/>
          <a:p>
            <a:pPr marL="12700">
              <a:lnSpc>
                <a:spcPct val="100000"/>
              </a:lnSpc>
              <a:spcBef>
                <a:spcPts val="100"/>
              </a:spcBef>
            </a:pPr>
            <a:r>
              <a:rPr lang="en-US" sz="8000" spc="-300" dirty="0">
                <a:solidFill>
                  <a:srgbClr val="FFFFFF"/>
                </a:solidFill>
                <a:latin typeface="Cambria"/>
                <a:cs typeface="Cambria"/>
              </a:rPr>
              <a:t>Content</a:t>
            </a:r>
            <a:endParaRPr sz="8000" dirty="0">
              <a:latin typeface="Cambria"/>
              <a:cs typeface="Cambria"/>
            </a:endParaRPr>
          </a:p>
        </p:txBody>
      </p:sp>
      <p:sp>
        <p:nvSpPr>
          <p:cNvPr id="10" name="object 3">
            <a:extLst>
              <a:ext uri="{FF2B5EF4-FFF2-40B4-BE49-F238E27FC236}">
                <a16:creationId xmlns:a16="http://schemas.microsoft.com/office/drawing/2014/main" id="{DAC62EE0-E00A-619D-F7C1-8C97E7E104C2}"/>
              </a:ext>
            </a:extLst>
          </p:cNvPr>
          <p:cNvSpPr txBox="1">
            <a:spLocks/>
          </p:cNvSpPr>
          <p:nvPr/>
        </p:nvSpPr>
        <p:spPr>
          <a:xfrm>
            <a:off x="-1066800" y="5448300"/>
            <a:ext cx="6747077" cy="382156"/>
          </a:xfrm>
          <a:prstGeom prst="rect">
            <a:avLst/>
          </a:prstGeom>
        </p:spPr>
        <p:txBody>
          <a:bodyPr vert="horz" wrap="square" lIns="0" tIns="12700" rIns="0" bIns="0" rtlCol="0">
            <a:spAutoFit/>
          </a:bodyPr>
          <a:lstStyle>
            <a:lvl1pPr>
              <a:defRPr sz="2800" b="0" i="0">
                <a:solidFill>
                  <a:srgbClr val="373737"/>
                </a:solidFill>
                <a:latin typeface="Tahoma"/>
                <a:ea typeface="+mj-ea"/>
                <a:cs typeface="Tahoma"/>
              </a:defRPr>
            </a:lvl1pPr>
          </a:lstStyle>
          <a:p>
            <a:pPr marL="12700">
              <a:spcBef>
                <a:spcPts val="100"/>
              </a:spcBef>
            </a:pPr>
            <a:r>
              <a:rPr lang="en-US" sz="2400" b="1" kern="0" spc="-105" dirty="0">
                <a:latin typeface="Arial"/>
                <a:cs typeface="Arial"/>
              </a:rPr>
              <a:t>SECTION</a:t>
            </a:r>
            <a:r>
              <a:rPr lang="en-US" sz="2400" b="1" kern="0" spc="-85" dirty="0">
                <a:latin typeface="Arial"/>
                <a:cs typeface="Arial"/>
              </a:rPr>
              <a:t> </a:t>
            </a:r>
            <a:r>
              <a:rPr lang="en-US" sz="2400" b="1" kern="0" spc="20" dirty="0">
                <a:latin typeface="Arial"/>
                <a:cs typeface="Arial"/>
              </a:rPr>
              <a:t>1:</a:t>
            </a:r>
            <a:r>
              <a:rPr lang="en-US" sz="2400" b="1" kern="0" spc="-85" dirty="0">
                <a:latin typeface="Arial"/>
                <a:cs typeface="Arial"/>
              </a:rPr>
              <a:t> PROBLEM </a:t>
            </a:r>
            <a:r>
              <a:rPr lang="en-US" sz="2400" b="1" kern="0" spc="-120" dirty="0">
                <a:latin typeface="Arial"/>
                <a:cs typeface="Arial"/>
              </a:rPr>
              <a:t>DESCRIPTION</a:t>
            </a:r>
            <a:endParaRPr lang="en-US" sz="2400" kern="0" dirty="0">
              <a:latin typeface="Arial"/>
              <a:cs typeface="Arial"/>
            </a:endParaRPr>
          </a:p>
        </p:txBody>
      </p:sp>
      <p:sp>
        <p:nvSpPr>
          <p:cNvPr id="13" name="مربع نص 12">
            <a:extLst>
              <a:ext uri="{FF2B5EF4-FFF2-40B4-BE49-F238E27FC236}">
                <a16:creationId xmlns:a16="http://schemas.microsoft.com/office/drawing/2014/main" id="{A096CCDC-DD83-7414-D4D4-3C734A9BC819}"/>
              </a:ext>
            </a:extLst>
          </p:cNvPr>
          <p:cNvSpPr txBox="1"/>
          <p:nvPr/>
        </p:nvSpPr>
        <p:spPr>
          <a:xfrm>
            <a:off x="0" y="6515098"/>
            <a:ext cx="9678690" cy="1364861"/>
          </a:xfrm>
          <a:prstGeom prst="rect">
            <a:avLst/>
          </a:prstGeom>
          <a:noFill/>
        </p:spPr>
        <p:txBody>
          <a:bodyPr wrap="square">
            <a:spAutoFit/>
          </a:bodyPr>
          <a:lstStyle/>
          <a:p>
            <a:pPr marL="894715" marR="5080" indent="-342900" algn="l" rtl="0">
              <a:lnSpc>
                <a:spcPct val="114999"/>
              </a:lnSpc>
              <a:spcBef>
                <a:spcPts val="100"/>
              </a:spcBef>
              <a:buFont typeface="Arial" panose="020B0604020202020204" pitchFamily="34" charset="0"/>
              <a:buChar char="•"/>
            </a:pPr>
            <a:r>
              <a:rPr lang="en-US" sz="2400" spc="-20" dirty="0"/>
              <a:t>Current situation</a:t>
            </a:r>
            <a:endParaRPr lang="en-US" sz="2400" spc="-90" dirty="0"/>
          </a:p>
          <a:p>
            <a:pPr marL="894715" marR="5080" indent="-342900" algn="l" rtl="0">
              <a:lnSpc>
                <a:spcPct val="114999"/>
              </a:lnSpc>
              <a:spcBef>
                <a:spcPts val="100"/>
              </a:spcBef>
              <a:buFont typeface="Arial" panose="020B0604020202020204" pitchFamily="34" charset="0"/>
              <a:buChar char="•"/>
            </a:pPr>
            <a:r>
              <a:rPr lang="en-US" sz="2400" spc="-45" dirty="0"/>
              <a:t>Problem impact</a:t>
            </a:r>
          </a:p>
          <a:p>
            <a:pPr marL="894715" marR="5080" indent="-342900" algn="l" rtl="0">
              <a:lnSpc>
                <a:spcPct val="114999"/>
              </a:lnSpc>
              <a:spcBef>
                <a:spcPts val="100"/>
              </a:spcBef>
              <a:buFont typeface="Arial" panose="020B0604020202020204" pitchFamily="34" charset="0"/>
              <a:buChar char="•"/>
            </a:pPr>
            <a:r>
              <a:rPr lang="en-US" sz="2400" spc="-65" dirty="0"/>
              <a:t>How can we get a thousands in an hour?</a:t>
            </a:r>
            <a:endParaRPr lang="ar-SA" sz="2400" spc="-65" dirty="0"/>
          </a:p>
        </p:txBody>
      </p:sp>
      <p:sp>
        <p:nvSpPr>
          <p:cNvPr id="15" name="مربع نص 14">
            <a:extLst>
              <a:ext uri="{FF2B5EF4-FFF2-40B4-BE49-F238E27FC236}">
                <a16:creationId xmlns:a16="http://schemas.microsoft.com/office/drawing/2014/main" id="{8706BB98-E04A-1F8A-A85D-ACA8A52B6559}"/>
              </a:ext>
            </a:extLst>
          </p:cNvPr>
          <p:cNvSpPr txBox="1"/>
          <p:nvPr/>
        </p:nvSpPr>
        <p:spPr>
          <a:xfrm>
            <a:off x="6772372" y="6117938"/>
            <a:ext cx="4154837" cy="1762021"/>
          </a:xfrm>
          <a:prstGeom prst="rect">
            <a:avLst/>
          </a:prstGeom>
          <a:noFill/>
        </p:spPr>
        <p:txBody>
          <a:bodyPr wrap="square">
            <a:spAutoFit/>
          </a:bodyPr>
          <a:lstStyle/>
          <a:p>
            <a:pPr marL="12700" algn="l" rtl="0">
              <a:lnSpc>
                <a:spcPct val="100000"/>
              </a:lnSpc>
              <a:spcBef>
                <a:spcPts val="2575"/>
              </a:spcBef>
            </a:pPr>
            <a:endParaRPr lang="en-US" sz="2400" b="1" dirty="0">
              <a:latin typeface="Arial"/>
              <a:cs typeface="Arial"/>
            </a:endParaRPr>
          </a:p>
          <a:p>
            <a:pPr marL="894715" indent="-342900" algn="l" rtl="0">
              <a:lnSpc>
                <a:spcPct val="100000"/>
              </a:lnSpc>
              <a:spcBef>
                <a:spcPts val="450"/>
              </a:spcBef>
              <a:buFont typeface="Arial" panose="020B0604020202020204" pitchFamily="34" charset="0"/>
              <a:buChar char="•"/>
            </a:pPr>
            <a:r>
              <a:rPr lang="en-US" sz="2400" spc="-45" dirty="0"/>
              <a:t>Use of the Drones</a:t>
            </a:r>
          </a:p>
          <a:p>
            <a:pPr marL="894715" indent="-342900" algn="l" rtl="0">
              <a:lnSpc>
                <a:spcPct val="100000"/>
              </a:lnSpc>
              <a:spcBef>
                <a:spcPts val="450"/>
              </a:spcBef>
              <a:buFont typeface="Arial" panose="020B0604020202020204" pitchFamily="34" charset="0"/>
              <a:buChar char="•"/>
            </a:pPr>
            <a:r>
              <a:rPr lang="en-US" sz="2400" spc="-45" dirty="0"/>
              <a:t>Solution description</a:t>
            </a:r>
            <a:endParaRPr lang="en-US" sz="2400" spc="-50" dirty="0"/>
          </a:p>
          <a:p>
            <a:pPr marL="894715" indent="-342900" algn="l" rtl="0">
              <a:lnSpc>
                <a:spcPct val="100000"/>
              </a:lnSpc>
              <a:spcBef>
                <a:spcPts val="450"/>
              </a:spcBef>
              <a:buFont typeface="Arial" panose="020B0604020202020204" pitchFamily="34" charset="0"/>
              <a:buChar char="•"/>
            </a:pPr>
            <a:r>
              <a:rPr lang="en-US" sz="2400" dirty="0"/>
              <a:t> What have been done?</a:t>
            </a:r>
          </a:p>
        </p:txBody>
      </p:sp>
      <p:sp>
        <p:nvSpPr>
          <p:cNvPr id="17" name="مربع نص 16">
            <a:extLst>
              <a:ext uri="{FF2B5EF4-FFF2-40B4-BE49-F238E27FC236}">
                <a16:creationId xmlns:a16="http://schemas.microsoft.com/office/drawing/2014/main" id="{E135272F-594A-F1DC-D6AF-FCE7BA77D9E7}"/>
              </a:ext>
            </a:extLst>
          </p:cNvPr>
          <p:cNvSpPr txBox="1"/>
          <p:nvPr/>
        </p:nvSpPr>
        <p:spPr>
          <a:xfrm>
            <a:off x="12450066" y="6506826"/>
            <a:ext cx="7442333" cy="492122"/>
          </a:xfrm>
          <a:prstGeom prst="rect">
            <a:avLst/>
          </a:prstGeom>
          <a:noFill/>
        </p:spPr>
        <p:txBody>
          <a:bodyPr wrap="square">
            <a:spAutoFit/>
          </a:bodyPr>
          <a:lstStyle/>
          <a:p>
            <a:pPr marL="894715" marR="3113405" indent="-342900" algn="l" rtl="0">
              <a:lnSpc>
                <a:spcPct val="114999"/>
              </a:lnSpc>
              <a:spcBef>
                <a:spcPts val="1340"/>
              </a:spcBef>
              <a:buFont typeface="Arial" panose="020B0604020202020204" pitchFamily="34" charset="0"/>
              <a:buChar char="•"/>
            </a:pPr>
            <a:r>
              <a:rPr lang="en-US" sz="2400" spc="-10" dirty="0"/>
              <a:t>What are the benefits?</a:t>
            </a:r>
          </a:p>
        </p:txBody>
      </p:sp>
      <p:sp>
        <p:nvSpPr>
          <p:cNvPr id="18" name="object 3">
            <a:extLst>
              <a:ext uri="{FF2B5EF4-FFF2-40B4-BE49-F238E27FC236}">
                <a16:creationId xmlns:a16="http://schemas.microsoft.com/office/drawing/2014/main" id="{6568A666-6514-1696-B81B-A41D87B6A47C}"/>
              </a:ext>
            </a:extLst>
          </p:cNvPr>
          <p:cNvSpPr txBox="1">
            <a:spLocks/>
          </p:cNvSpPr>
          <p:nvPr/>
        </p:nvSpPr>
        <p:spPr>
          <a:xfrm>
            <a:off x="3733800" y="5448300"/>
            <a:ext cx="6747077" cy="382156"/>
          </a:xfrm>
          <a:prstGeom prst="rect">
            <a:avLst/>
          </a:prstGeom>
        </p:spPr>
        <p:txBody>
          <a:bodyPr vert="horz" wrap="square" lIns="0" tIns="12700" rIns="0" bIns="0" rtlCol="0">
            <a:spAutoFit/>
          </a:bodyPr>
          <a:lstStyle>
            <a:lvl1pPr>
              <a:defRPr sz="2800" b="0" i="0">
                <a:solidFill>
                  <a:srgbClr val="373737"/>
                </a:solidFill>
                <a:latin typeface="Tahoma"/>
                <a:ea typeface="+mj-ea"/>
                <a:cs typeface="Tahoma"/>
              </a:defRPr>
            </a:lvl1pPr>
          </a:lstStyle>
          <a:p>
            <a:pPr marL="12700">
              <a:spcBef>
                <a:spcPts val="100"/>
              </a:spcBef>
            </a:pPr>
            <a:r>
              <a:rPr lang="en-US" sz="2400" b="1" kern="0" spc="-105" dirty="0">
                <a:latin typeface="Arial"/>
                <a:cs typeface="Arial"/>
              </a:rPr>
              <a:t>SECTION</a:t>
            </a:r>
            <a:r>
              <a:rPr lang="en-US" sz="2400" b="1" kern="0" spc="-85" dirty="0">
                <a:latin typeface="Arial"/>
                <a:cs typeface="Arial"/>
              </a:rPr>
              <a:t> 2: SOLUITON</a:t>
            </a:r>
            <a:endParaRPr lang="en-US" sz="2400" kern="0" dirty="0">
              <a:latin typeface="Arial"/>
              <a:cs typeface="Arial"/>
            </a:endParaRPr>
          </a:p>
        </p:txBody>
      </p:sp>
      <p:sp>
        <p:nvSpPr>
          <p:cNvPr id="19" name="object 3">
            <a:extLst>
              <a:ext uri="{FF2B5EF4-FFF2-40B4-BE49-F238E27FC236}">
                <a16:creationId xmlns:a16="http://schemas.microsoft.com/office/drawing/2014/main" id="{1252A75A-E904-7E62-E302-1CEE0E6E9482}"/>
              </a:ext>
            </a:extLst>
          </p:cNvPr>
          <p:cNvSpPr txBox="1">
            <a:spLocks/>
          </p:cNvSpPr>
          <p:nvPr/>
        </p:nvSpPr>
        <p:spPr>
          <a:xfrm>
            <a:off x="10591800" y="5448300"/>
            <a:ext cx="6747077" cy="382156"/>
          </a:xfrm>
          <a:prstGeom prst="rect">
            <a:avLst/>
          </a:prstGeom>
        </p:spPr>
        <p:txBody>
          <a:bodyPr vert="horz" wrap="square" lIns="0" tIns="12700" rIns="0" bIns="0" rtlCol="0">
            <a:spAutoFit/>
          </a:bodyPr>
          <a:lstStyle>
            <a:lvl1pPr>
              <a:defRPr sz="2800" b="0" i="0">
                <a:solidFill>
                  <a:srgbClr val="373737"/>
                </a:solidFill>
                <a:latin typeface="Tahoma"/>
                <a:ea typeface="+mj-ea"/>
                <a:cs typeface="Tahoma"/>
              </a:defRPr>
            </a:lvl1pPr>
          </a:lstStyle>
          <a:p>
            <a:pPr marL="12700">
              <a:spcBef>
                <a:spcPts val="100"/>
              </a:spcBef>
            </a:pPr>
            <a:r>
              <a:rPr lang="en-US" sz="2400" b="1" kern="0" spc="-105" dirty="0">
                <a:latin typeface="Arial"/>
                <a:cs typeface="Arial"/>
              </a:rPr>
              <a:t>SECTION</a:t>
            </a:r>
            <a:r>
              <a:rPr lang="en-US" sz="2400" b="1" kern="0" spc="-85" dirty="0">
                <a:latin typeface="Arial"/>
                <a:cs typeface="Arial"/>
              </a:rPr>
              <a:t> </a:t>
            </a:r>
            <a:r>
              <a:rPr lang="en-US" sz="2400" b="1" kern="0" spc="20" dirty="0">
                <a:latin typeface="Arial"/>
                <a:cs typeface="Arial"/>
              </a:rPr>
              <a:t>3: SOLUTION IMPACT</a:t>
            </a:r>
            <a:endParaRPr lang="en-US" sz="2400" kern="0" dirty="0">
              <a:latin typeface="Arial"/>
              <a:cs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1911788" y="2"/>
            <a:ext cx="6376670" cy="10287000"/>
          </a:xfrm>
          <a:custGeom>
            <a:avLst/>
            <a:gdLst/>
            <a:ahLst/>
            <a:cxnLst/>
            <a:rect l="l" t="t" r="r" b="b"/>
            <a:pathLst>
              <a:path w="5060950" h="10287000">
                <a:moveTo>
                  <a:pt x="5060490" y="10286996"/>
                </a:moveTo>
                <a:lnTo>
                  <a:pt x="0" y="10286996"/>
                </a:lnTo>
                <a:lnTo>
                  <a:pt x="0" y="0"/>
                </a:lnTo>
                <a:lnTo>
                  <a:pt x="5060490" y="0"/>
                </a:lnTo>
                <a:lnTo>
                  <a:pt x="5060490" y="10286996"/>
                </a:lnTo>
                <a:close/>
              </a:path>
            </a:pathLst>
          </a:custGeom>
          <a:solidFill>
            <a:srgbClr val="09664D"/>
          </a:solidFill>
        </p:spPr>
        <p:txBody>
          <a:bodyPr wrap="square" lIns="0" tIns="0" rIns="0" bIns="0" rtlCol="0"/>
          <a:lstStyle/>
          <a:p>
            <a:endParaRPr/>
          </a:p>
        </p:txBody>
      </p:sp>
      <p:sp>
        <p:nvSpPr>
          <p:cNvPr id="5" name="object 5"/>
          <p:cNvSpPr txBox="1">
            <a:spLocks noGrp="1"/>
          </p:cNvSpPr>
          <p:nvPr>
            <p:ph type="title"/>
          </p:nvPr>
        </p:nvSpPr>
        <p:spPr>
          <a:xfrm>
            <a:off x="1016000" y="1003565"/>
            <a:ext cx="4508500" cy="382156"/>
          </a:xfrm>
          <a:prstGeom prst="rect">
            <a:avLst/>
          </a:prstGeom>
        </p:spPr>
        <p:txBody>
          <a:bodyPr vert="horz" wrap="square" lIns="0" tIns="12700" rIns="0" bIns="0" rtlCol="0">
            <a:spAutoFit/>
          </a:bodyPr>
          <a:lstStyle/>
          <a:p>
            <a:pPr marL="12700">
              <a:lnSpc>
                <a:spcPct val="100000"/>
              </a:lnSpc>
              <a:spcBef>
                <a:spcPts val="100"/>
              </a:spcBef>
            </a:pPr>
            <a:r>
              <a:rPr lang="en-US" sz="2400" spc="5" dirty="0"/>
              <a:t>CURRENT SITIUATOIN</a:t>
            </a:r>
            <a:endParaRPr sz="2400" dirty="0"/>
          </a:p>
        </p:txBody>
      </p:sp>
      <p:sp>
        <p:nvSpPr>
          <p:cNvPr id="6" name="object 6"/>
          <p:cNvSpPr txBox="1"/>
          <p:nvPr/>
        </p:nvSpPr>
        <p:spPr>
          <a:xfrm>
            <a:off x="2590800" y="4000500"/>
            <a:ext cx="6376670" cy="2475037"/>
          </a:xfrm>
          <a:prstGeom prst="rect">
            <a:avLst/>
          </a:prstGeom>
        </p:spPr>
        <p:txBody>
          <a:bodyPr vert="horz" wrap="square" lIns="0" tIns="12700" rIns="0" bIns="0" rtlCol="0">
            <a:spAutoFit/>
          </a:bodyPr>
          <a:lstStyle/>
          <a:p>
            <a:pPr marL="12700">
              <a:lnSpc>
                <a:spcPct val="100000"/>
              </a:lnSpc>
              <a:spcBef>
                <a:spcPts val="100"/>
              </a:spcBef>
            </a:pPr>
            <a:r>
              <a:rPr lang="en-US" sz="8000" spc="440" dirty="0">
                <a:solidFill>
                  <a:srgbClr val="373737"/>
                </a:solidFill>
                <a:latin typeface="SimSun"/>
                <a:cs typeface="SimSun"/>
              </a:rPr>
              <a:t>What is the problem?</a:t>
            </a:r>
            <a:endParaRPr sz="8000" dirty="0">
              <a:latin typeface="SimSun"/>
              <a:cs typeface="SimSun"/>
            </a:endParaRPr>
          </a:p>
        </p:txBody>
      </p:sp>
      <p:pic>
        <p:nvPicPr>
          <p:cNvPr id="7" name="صورة 6">
            <a:extLst>
              <a:ext uri="{FF2B5EF4-FFF2-40B4-BE49-F238E27FC236}">
                <a16:creationId xmlns:a16="http://schemas.microsoft.com/office/drawing/2014/main" id="{250219B0-2E36-6099-D9C4-ACFE3B004E89}"/>
              </a:ext>
            </a:extLst>
          </p:cNvPr>
          <p:cNvPicPr>
            <a:picLocks noChangeAspect="1"/>
          </p:cNvPicPr>
          <p:nvPr/>
        </p:nvPicPr>
        <p:blipFill>
          <a:blip r:embed="rId2"/>
          <a:stretch>
            <a:fillRect/>
          </a:stretch>
        </p:blipFill>
        <p:spPr>
          <a:xfrm>
            <a:off x="12248446" y="995170"/>
            <a:ext cx="5762763" cy="3743075"/>
          </a:xfrm>
          <a:prstGeom prst="rect">
            <a:avLst/>
          </a:prstGeom>
        </p:spPr>
      </p:pic>
      <p:pic>
        <p:nvPicPr>
          <p:cNvPr id="10" name="صورة 9">
            <a:extLst>
              <a:ext uri="{FF2B5EF4-FFF2-40B4-BE49-F238E27FC236}">
                <a16:creationId xmlns:a16="http://schemas.microsoft.com/office/drawing/2014/main" id="{7083F46A-5439-197B-8045-9B37D3E65FF2}"/>
              </a:ext>
            </a:extLst>
          </p:cNvPr>
          <p:cNvPicPr>
            <a:picLocks noChangeAspect="1"/>
          </p:cNvPicPr>
          <p:nvPr/>
        </p:nvPicPr>
        <p:blipFill rotWithShape="1">
          <a:blip r:embed="rId3"/>
          <a:srcRect l="21632" t="10256"/>
          <a:stretch/>
        </p:blipFill>
        <p:spPr>
          <a:xfrm>
            <a:off x="12248446" y="5172559"/>
            <a:ext cx="5733058" cy="333394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2232662" y="0"/>
            <a:ext cx="7505700" cy="10287000"/>
          </a:xfrm>
          <a:custGeom>
            <a:avLst/>
            <a:gdLst/>
            <a:ahLst/>
            <a:cxnLst/>
            <a:rect l="l" t="t" r="r" b="b"/>
            <a:pathLst>
              <a:path w="7505700" h="10287000">
                <a:moveTo>
                  <a:pt x="0" y="0"/>
                </a:moveTo>
                <a:lnTo>
                  <a:pt x="7505699" y="0"/>
                </a:lnTo>
                <a:lnTo>
                  <a:pt x="7505699" y="10286998"/>
                </a:lnTo>
                <a:lnTo>
                  <a:pt x="0" y="10286998"/>
                </a:lnTo>
                <a:lnTo>
                  <a:pt x="0" y="0"/>
                </a:lnTo>
                <a:close/>
              </a:path>
            </a:pathLst>
          </a:custGeom>
          <a:solidFill>
            <a:srgbClr val="09664D">
              <a:alpha val="19999"/>
            </a:srgbClr>
          </a:solidFill>
        </p:spPr>
        <p:txBody>
          <a:bodyPr wrap="square" lIns="0" tIns="0" rIns="0" bIns="0" rtlCol="0"/>
          <a:lstStyle/>
          <a:p>
            <a:endParaRPr/>
          </a:p>
        </p:txBody>
      </p:sp>
      <p:sp>
        <p:nvSpPr>
          <p:cNvPr id="3" name="object 3"/>
          <p:cNvSpPr txBox="1"/>
          <p:nvPr/>
        </p:nvSpPr>
        <p:spPr>
          <a:xfrm>
            <a:off x="2232662" y="5314951"/>
            <a:ext cx="7482840" cy="1234953"/>
          </a:xfrm>
          <a:prstGeom prst="rect">
            <a:avLst/>
          </a:prstGeom>
          <a:solidFill>
            <a:srgbClr val="09664D">
              <a:alpha val="19999"/>
            </a:srgbClr>
          </a:solidFill>
        </p:spPr>
        <p:txBody>
          <a:bodyPr vert="horz" wrap="square" lIns="0" tIns="6350" rIns="0" bIns="0" rtlCol="0">
            <a:spAutoFit/>
          </a:bodyPr>
          <a:lstStyle/>
          <a:p>
            <a:pPr algn="l" rtl="0">
              <a:lnSpc>
                <a:spcPct val="100000"/>
              </a:lnSpc>
              <a:spcBef>
                <a:spcPts val="50"/>
              </a:spcBef>
            </a:pPr>
            <a:r>
              <a:rPr lang="en-US" sz="3950" dirty="0">
                <a:latin typeface="Times New Roman"/>
                <a:cs typeface="Times New Roman"/>
              </a:rPr>
              <a:t>           PROBLEM</a:t>
            </a:r>
          </a:p>
          <a:p>
            <a:pPr algn="l" rtl="0">
              <a:lnSpc>
                <a:spcPct val="100000"/>
              </a:lnSpc>
              <a:spcBef>
                <a:spcPts val="50"/>
              </a:spcBef>
            </a:pPr>
            <a:r>
              <a:rPr lang="en-US" sz="3950" dirty="0">
                <a:latin typeface="Times New Roman"/>
                <a:cs typeface="Times New Roman"/>
              </a:rPr>
              <a:t>                      IMPACT</a:t>
            </a:r>
            <a:endParaRPr sz="3400" dirty="0">
              <a:latin typeface="Tahoma"/>
              <a:cs typeface="Tahoma"/>
            </a:endParaRPr>
          </a:p>
        </p:txBody>
      </p:sp>
      <p:grpSp>
        <p:nvGrpSpPr>
          <p:cNvPr id="6" name="object 6"/>
          <p:cNvGrpSpPr/>
          <p:nvPr/>
        </p:nvGrpSpPr>
        <p:grpSpPr>
          <a:xfrm>
            <a:off x="9524999" y="1"/>
            <a:ext cx="381000" cy="10287000"/>
            <a:chOff x="9524999" y="1"/>
            <a:chExt cx="381000" cy="10287000"/>
          </a:xfrm>
        </p:grpSpPr>
        <p:sp>
          <p:nvSpPr>
            <p:cNvPr id="7" name="object 7"/>
            <p:cNvSpPr/>
            <p:nvPr/>
          </p:nvSpPr>
          <p:spPr>
            <a:xfrm>
              <a:off x="9715487" y="11"/>
              <a:ext cx="28575" cy="10287000"/>
            </a:xfrm>
            <a:custGeom>
              <a:avLst/>
              <a:gdLst/>
              <a:ahLst/>
              <a:cxnLst/>
              <a:rect l="l" t="t" r="r" b="b"/>
              <a:pathLst>
                <a:path w="28575" h="10287000">
                  <a:moveTo>
                    <a:pt x="28575" y="8140827"/>
                  </a:moveTo>
                  <a:lnTo>
                    <a:pt x="0" y="8140827"/>
                  </a:lnTo>
                  <a:lnTo>
                    <a:pt x="0" y="10286987"/>
                  </a:lnTo>
                  <a:lnTo>
                    <a:pt x="28575" y="10286987"/>
                  </a:lnTo>
                  <a:lnTo>
                    <a:pt x="28575" y="8140827"/>
                  </a:lnTo>
                  <a:close/>
                </a:path>
                <a:path w="28575" h="10287000">
                  <a:moveTo>
                    <a:pt x="28575" y="5314950"/>
                  </a:moveTo>
                  <a:lnTo>
                    <a:pt x="0" y="5314950"/>
                  </a:lnTo>
                  <a:lnTo>
                    <a:pt x="0" y="7797927"/>
                  </a:lnTo>
                  <a:lnTo>
                    <a:pt x="28575" y="7797927"/>
                  </a:lnTo>
                  <a:lnTo>
                    <a:pt x="28575" y="5314950"/>
                  </a:lnTo>
                  <a:close/>
                </a:path>
                <a:path w="28575" h="10287000">
                  <a:moveTo>
                    <a:pt x="28575" y="2345461"/>
                  </a:moveTo>
                  <a:lnTo>
                    <a:pt x="0" y="2345461"/>
                  </a:lnTo>
                  <a:lnTo>
                    <a:pt x="0" y="4972050"/>
                  </a:lnTo>
                  <a:lnTo>
                    <a:pt x="28575" y="4972050"/>
                  </a:lnTo>
                  <a:lnTo>
                    <a:pt x="28575" y="2345461"/>
                  </a:lnTo>
                  <a:close/>
                </a:path>
                <a:path w="28575" h="10287000">
                  <a:moveTo>
                    <a:pt x="28575" y="0"/>
                  </a:moveTo>
                  <a:lnTo>
                    <a:pt x="0" y="0"/>
                  </a:lnTo>
                  <a:lnTo>
                    <a:pt x="0" y="2002561"/>
                  </a:lnTo>
                  <a:lnTo>
                    <a:pt x="28575" y="2002561"/>
                  </a:lnTo>
                  <a:lnTo>
                    <a:pt x="28575" y="0"/>
                  </a:lnTo>
                  <a:close/>
                </a:path>
              </a:pathLst>
            </a:custGeom>
            <a:solidFill>
              <a:srgbClr val="373737">
                <a:alpha val="29798"/>
              </a:srgbClr>
            </a:solidFill>
          </p:spPr>
          <p:txBody>
            <a:bodyPr wrap="square" lIns="0" tIns="0" rIns="0" bIns="0" rtlCol="0"/>
            <a:lstStyle/>
            <a:p>
              <a:endParaRPr/>
            </a:p>
          </p:txBody>
        </p:sp>
        <p:sp>
          <p:nvSpPr>
            <p:cNvPr id="8" name="object 8"/>
            <p:cNvSpPr/>
            <p:nvPr/>
          </p:nvSpPr>
          <p:spPr>
            <a:xfrm>
              <a:off x="9524987" y="2002573"/>
              <a:ext cx="381000" cy="6138545"/>
            </a:xfrm>
            <a:custGeom>
              <a:avLst/>
              <a:gdLst/>
              <a:ahLst/>
              <a:cxnLst/>
              <a:rect l="l" t="t" r="r" b="b"/>
              <a:pathLst>
                <a:path w="381000" h="6138545">
                  <a:moveTo>
                    <a:pt x="381000" y="5795365"/>
                  </a:moveTo>
                  <a:lnTo>
                    <a:pt x="0" y="5795365"/>
                  </a:lnTo>
                  <a:lnTo>
                    <a:pt x="0" y="6138265"/>
                  </a:lnTo>
                  <a:lnTo>
                    <a:pt x="381000" y="6138265"/>
                  </a:lnTo>
                  <a:lnTo>
                    <a:pt x="381000" y="5795365"/>
                  </a:lnTo>
                  <a:close/>
                </a:path>
                <a:path w="381000" h="6138545">
                  <a:moveTo>
                    <a:pt x="381000" y="2969488"/>
                  </a:moveTo>
                  <a:lnTo>
                    <a:pt x="0" y="2969488"/>
                  </a:lnTo>
                  <a:lnTo>
                    <a:pt x="0" y="3312388"/>
                  </a:lnTo>
                  <a:lnTo>
                    <a:pt x="381000" y="3312388"/>
                  </a:lnTo>
                  <a:lnTo>
                    <a:pt x="381000" y="2969488"/>
                  </a:lnTo>
                  <a:close/>
                </a:path>
                <a:path w="381000" h="6138545">
                  <a:moveTo>
                    <a:pt x="381000" y="0"/>
                  </a:moveTo>
                  <a:lnTo>
                    <a:pt x="0" y="0"/>
                  </a:lnTo>
                  <a:lnTo>
                    <a:pt x="0" y="342900"/>
                  </a:lnTo>
                  <a:lnTo>
                    <a:pt x="381000" y="342900"/>
                  </a:lnTo>
                  <a:lnTo>
                    <a:pt x="381000" y="0"/>
                  </a:lnTo>
                  <a:close/>
                </a:path>
              </a:pathLst>
            </a:custGeom>
            <a:solidFill>
              <a:srgbClr val="373737"/>
            </a:solidFill>
          </p:spPr>
          <p:txBody>
            <a:bodyPr wrap="square" lIns="0" tIns="0" rIns="0" bIns="0" rtlCol="0"/>
            <a:lstStyle/>
            <a:p>
              <a:endParaRPr/>
            </a:p>
          </p:txBody>
        </p:sp>
      </p:grpSp>
      <p:sp>
        <p:nvSpPr>
          <p:cNvPr id="10" name="object 10"/>
          <p:cNvSpPr/>
          <p:nvPr/>
        </p:nvSpPr>
        <p:spPr>
          <a:xfrm>
            <a:off x="1946020" y="1"/>
            <a:ext cx="28575" cy="10287000"/>
          </a:xfrm>
          <a:custGeom>
            <a:avLst/>
            <a:gdLst/>
            <a:ahLst/>
            <a:cxnLst/>
            <a:rect l="l" t="t" r="r" b="b"/>
            <a:pathLst>
              <a:path w="28575" h="10287000">
                <a:moveTo>
                  <a:pt x="28574" y="10286997"/>
                </a:moveTo>
                <a:lnTo>
                  <a:pt x="0" y="10286997"/>
                </a:lnTo>
                <a:lnTo>
                  <a:pt x="0" y="0"/>
                </a:lnTo>
                <a:lnTo>
                  <a:pt x="28574" y="0"/>
                </a:lnTo>
                <a:lnTo>
                  <a:pt x="28574" y="10286997"/>
                </a:lnTo>
                <a:close/>
              </a:path>
            </a:pathLst>
          </a:custGeom>
          <a:solidFill>
            <a:srgbClr val="373737">
              <a:alpha val="29798"/>
            </a:srgbClr>
          </a:solidFill>
        </p:spPr>
        <p:txBody>
          <a:bodyPr wrap="square" lIns="0" tIns="0" rIns="0" bIns="0" rtlCol="0"/>
          <a:lstStyle/>
          <a:p>
            <a:endParaRPr/>
          </a:p>
        </p:txBody>
      </p:sp>
      <p:sp>
        <p:nvSpPr>
          <p:cNvPr id="16" name="مربع نص 15">
            <a:extLst>
              <a:ext uri="{FF2B5EF4-FFF2-40B4-BE49-F238E27FC236}">
                <a16:creationId xmlns:a16="http://schemas.microsoft.com/office/drawing/2014/main" id="{00A8E2B9-EAF2-29CE-57A7-56FD7FC0E627}"/>
              </a:ext>
            </a:extLst>
          </p:cNvPr>
          <p:cNvSpPr txBox="1"/>
          <p:nvPr/>
        </p:nvSpPr>
        <p:spPr>
          <a:xfrm>
            <a:off x="10439400" y="1904744"/>
            <a:ext cx="9144000" cy="954107"/>
          </a:xfrm>
          <a:prstGeom prst="rect">
            <a:avLst/>
          </a:prstGeom>
          <a:noFill/>
        </p:spPr>
        <p:txBody>
          <a:bodyPr wrap="square">
            <a:spAutoFit/>
          </a:bodyPr>
          <a:lstStyle/>
          <a:p>
            <a:pPr algn="l"/>
            <a:r>
              <a:rPr lang="en-US" sz="2800" spc="15">
                <a:latin typeface="Trebuchet MS"/>
                <a:cs typeface="Trebuchet MS"/>
              </a:rPr>
              <a:t>The length of time between harvest time and consumption time</a:t>
            </a:r>
            <a:endParaRPr lang="ar-SA" sz="2800" dirty="0"/>
          </a:p>
        </p:txBody>
      </p:sp>
      <p:sp>
        <p:nvSpPr>
          <p:cNvPr id="20" name="مربع نص 19">
            <a:extLst>
              <a:ext uri="{FF2B5EF4-FFF2-40B4-BE49-F238E27FC236}">
                <a16:creationId xmlns:a16="http://schemas.microsoft.com/office/drawing/2014/main" id="{CD49219F-D709-D0FC-AF9B-64D923C38190}"/>
              </a:ext>
            </a:extLst>
          </p:cNvPr>
          <p:cNvSpPr txBox="1"/>
          <p:nvPr/>
        </p:nvSpPr>
        <p:spPr>
          <a:xfrm>
            <a:off x="10439400" y="7625037"/>
            <a:ext cx="9794928" cy="546432"/>
          </a:xfrm>
          <a:prstGeom prst="rect">
            <a:avLst/>
          </a:prstGeom>
          <a:noFill/>
        </p:spPr>
        <p:txBody>
          <a:bodyPr wrap="square">
            <a:spAutoFit/>
          </a:bodyPr>
          <a:lstStyle/>
          <a:p>
            <a:pPr marL="12700" marR="5080" algn="l">
              <a:lnSpc>
                <a:spcPct val="114999"/>
              </a:lnSpc>
              <a:spcBef>
                <a:spcPts val="100"/>
              </a:spcBef>
            </a:pPr>
            <a:r>
              <a:rPr lang="en-US" sz="2800" spc="15" dirty="0">
                <a:solidFill>
                  <a:schemeClr val="tx1">
                    <a:lumMod val="95000"/>
                    <a:lumOff val="5000"/>
                  </a:schemeClr>
                </a:solidFill>
                <a:latin typeface="Trebuchet MS"/>
                <a:cs typeface="Trebuchet MS"/>
              </a:rPr>
              <a:t>Less productivity</a:t>
            </a:r>
            <a:endParaRPr lang="en-US" sz="2800" dirty="0">
              <a:solidFill>
                <a:schemeClr val="tx1">
                  <a:lumMod val="95000"/>
                  <a:lumOff val="5000"/>
                </a:schemeClr>
              </a:solidFill>
              <a:latin typeface="Trebuchet MS"/>
              <a:cs typeface="Trebuchet MS"/>
            </a:endParaRPr>
          </a:p>
        </p:txBody>
      </p:sp>
      <p:sp>
        <p:nvSpPr>
          <p:cNvPr id="22" name="مربع نص 21">
            <a:extLst>
              <a:ext uri="{FF2B5EF4-FFF2-40B4-BE49-F238E27FC236}">
                <a16:creationId xmlns:a16="http://schemas.microsoft.com/office/drawing/2014/main" id="{B20760A7-0CF9-5AE4-92EB-1B5374F21E21}"/>
              </a:ext>
            </a:extLst>
          </p:cNvPr>
          <p:cNvSpPr txBox="1"/>
          <p:nvPr/>
        </p:nvSpPr>
        <p:spPr>
          <a:xfrm>
            <a:off x="10439400" y="4968728"/>
            <a:ext cx="10120392" cy="546432"/>
          </a:xfrm>
          <a:prstGeom prst="rect">
            <a:avLst/>
          </a:prstGeom>
          <a:noFill/>
        </p:spPr>
        <p:txBody>
          <a:bodyPr wrap="square">
            <a:spAutoFit/>
          </a:bodyPr>
          <a:lstStyle/>
          <a:p>
            <a:pPr marL="12700" marR="5080" algn="l">
              <a:lnSpc>
                <a:spcPct val="114999"/>
              </a:lnSpc>
              <a:spcBef>
                <a:spcPts val="100"/>
              </a:spcBef>
            </a:pPr>
            <a:r>
              <a:rPr lang="en-US" sz="2800" spc="15" dirty="0">
                <a:solidFill>
                  <a:schemeClr val="tx1">
                    <a:lumMod val="95000"/>
                    <a:lumOff val="5000"/>
                  </a:schemeClr>
                </a:solidFill>
                <a:latin typeface="Trebuchet MS"/>
                <a:cs typeface="Trebuchet MS"/>
              </a:rPr>
              <a:t>harvesting not ripe fruits</a:t>
            </a:r>
            <a:endParaRPr lang="en-US" sz="2800" dirty="0">
              <a:solidFill>
                <a:schemeClr val="tx1">
                  <a:lumMod val="95000"/>
                  <a:lumOff val="5000"/>
                </a:schemeClr>
              </a:solidFill>
              <a:latin typeface="Trebuchet MS"/>
              <a:cs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4249400" y="0"/>
            <a:ext cx="28575" cy="10287000"/>
          </a:xfrm>
          <a:custGeom>
            <a:avLst/>
            <a:gdLst/>
            <a:ahLst/>
            <a:cxnLst/>
            <a:rect l="l" t="t" r="r" b="b"/>
            <a:pathLst>
              <a:path w="28575" h="10287000">
                <a:moveTo>
                  <a:pt x="0" y="0"/>
                </a:moveTo>
                <a:lnTo>
                  <a:pt x="28574" y="0"/>
                </a:lnTo>
                <a:lnTo>
                  <a:pt x="28574" y="10286999"/>
                </a:lnTo>
                <a:lnTo>
                  <a:pt x="0" y="10286999"/>
                </a:lnTo>
                <a:lnTo>
                  <a:pt x="0" y="0"/>
                </a:lnTo>
                <a:close/>
              </a:path>
            </a:pathLst>
          </a:custGeom>
          <a:solidFill>
            <a:srgbClr val="373737">
              <a:alpha val="29798"/>
            </a:srgbClr>
          </a:solidFill>
        </p:spPr>
        <p:txBody>
          <a:bodyPr wrap="square" lIns="0" tIns="0" rIns="0" bIns="0" rtlCol="0"/>
          <a:lstStyle/>
          <a:p>
            <a:endParaRPr/>
          </a:p>
        </p:txBody>
      </p:sp>
      <p:sp>
        <p:nvSpPr>
          <p:cNvPr id="3" name="object 3"/>
          <p:cNvSpPr/>
          <p:nvPr/>
        </p:nvSpPr>
        <p:spPr>
          <a:xfrm>
            <a:off x="14498955" y="0"/>
            <a:ext cx="3789045" cy="10287000"/>
          </a:xfrm>
          <a:custGeom>
            <a:avLst/>
            <a:gdLst/>
            <a:ahLst/>
            <a:cxnLst/>
            <a:rect l="l" t="t" r="r" b="b"/>
            <a:pathLst>
              <a:path w="3789044" h="10287000">
                <a:moveTo>
                  <a:pt x="3788635" y="10286999"/>
                </a:moveTo>
                <a:lnTo>
                  <a:pt x="0" y="10286999"/>
                </a:lnTo>
                <a:lnTo>
                  <a:pt x="0" y="0"/>
                </a:lnTo>
                <a:lnTo>
                  <a:pt x="3788635" y="0"/>
                </a:lnTo>
                <a:lnTo>
                  <a:pt x="3788635" y="10286999"/>
                </a:lnTo>
                <a:close/>
              </a:path>
            </a:pathLst>
          </a:custGeom>
          <a:solidFill>
            <a:srgbClr val="09664D">
              <a:alpha val="19999"/>
            </a:srgbClr>
          </a:solidFill>
        </p:spPr>
        <p:txBody>
          <a:bodyPr wrap="square" lIns="0" tIns="0" rIns="0" bIns="0" rtlCol="0"/>
          <a:lstStyle/>
          <a:p>
            <a:endParaRPr/>
          </a:p>
        </p:txBody>
      </p:sp>
      <p:sp>
        <p:nvSpPr>
          <p:cNvPr id="5" name="object 5"/>
          <p:cNvSpPr txBox="1"/>
          <p:nvPr/>
        </p:nvSpPr>
        <p:spPr>
          <a:xfrm>
            <a:off x="1981200" y="3905981"/>
            <a:ext cx="11057890" cy="2475037"/>
          </a:xfrm>
          <a:prstGeom prst="rect">
            <a:avLst/>
          </a:prstGeom>
        </p:spPr>
        <p:txBody>
          <a:bodyPr vert="horz" wrap="square" lIns="0" tIns="12700" rIns="0" bIns="0" rtlCol="0">
            <a:spAutoFit/>
          </a:bodyPr>
          <a:lstStyle/>
          <a:p>
            <a:pPr marL="12700" algn="ctr">
              <a:lnSpc>
                <a:spcPct val="100000"/>
              </a:lnSpc>
              <a:spcBef>
                <a:spcPts val="100"/>
              </a:spcBef>
            </a:pPr>
            <a:r>
              <a:rPr lang="en-US" sz="8000" spc="-210" dirty="0">
                <a:solidFill>
                  <a:srgbClr val="373737"/>
                </a:solidFill>
                <a:latin typeface="Cambria"/>
                <a:cs typeface="Trebuchet MS"/>
              </a:rPr>
              <a:t>How can we get        </a:t>
            </a:r>
          </a:p>
          <a:p>
            <a:pPr marL="12700" algn="ctr">
              <a:lnSpc>
                <a:spcPct val="100000"/>
              </a:lnSpc>
              <a:spcBef>
                <a:spcPts val="100"/>
              </a:spcBef>
            </a:pPr>
            <a:r>
              <a:rPr lang="en-US" sz="8000" spc="-210" dirty="0">
                <a:solidFill>
                  <a:srgbClr val="373737"/>
                </a:solidFill>
                <a:latin typeface="Cambria"/>
                <a:cs typeface="Trebuchet MS"/>
              </a:rPr>
              <a:t>a thousands in an hour?</a:t>
            </a:r>
            <a:endParaRPr sz="3000" dirty="0">
              <a:latin typeface="Trebuchet MS"/>
              <a:cs typeface="Trebuchet MS"/>
            </a:endParaRPr>
          </a:p>
        </p:txBody>
      </p:sp>
      <p:sp>
        <p:nvSpPr>
          <p:cNvPr id="6" name="object 6"/>
          <p:cNvSpPr txBox="1">
            <a:spLocks noGrp="1"/>
          </p:cNvSpPr>
          <p:nvPr>
            <p:ph type="title"/>
          </p:nvPr>
        </p:nvSpPr>
        <p:spPr>
          <a:xfrm>
            <a:off x="990600" y="1028700"/>
            <a:ext cx="5605145" cy="382156"/>
          </a:xfrm>
          <a:prstGeom prst="rect">
            <a:avLst/>
          </a:prstGeom>
        </p:spPr>
        <p:txBody>
          <a:bodyPr vert="horz" wrap="square" lIns="0" tIns="12700" rIns="0" bIns="0" rtlCol="0">
            <a:spAutoFit/>
          </a:bodyPr>
          <a:lstStyle/>
          <a:p>
            <a:pPr marL="12700">
              <a:lnSpc>
                <a:spcPct val="100000"/>
              </a:lnSpc>
              <a:spcBef>
                <a:spcPts val="100"/>
              </a:spcBef>
            </a:pPr>
            <a:r>
              <a:rPr lang="en-US" sz="2400" spc="5" dirty="0"/>
              <a:t>PROBLEM DESCRIPTION</a:t>
            </a:r>
            <a:endParaRPr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9232952" y="3"/>
            <a:ext cx="28575" cy="8526145"/>
          </a:xfrm>
          <a:custGeom>
            <a:avLst/>
            <a:gdLst/>
            <a:ahLst/>
            <a:cxnLst/>
            <a:rect l="l" t="t" r="r" b="b"/>
            <a:pathLst>
              <a:path w="28575" h="8526145">
                <a:moveTo>
                  <a:pt x="0" y="8526100"/>
                </a:moveTo>
                <a:lnTo>
                  <a:pt x="28574" y="8526100"/>
                </a:lnTo>
                <a:lnTo>
                  <a:pt x="28574" y="0"/>
                </a:lnTo>
                <a:lnTo>
                  <a:pt x="0" y="0"/>
                </a:lnTo>
                <a:lnTo>
                  <a:pt x="0" y="8526100"/>
                </a:lnTo>
                <a:close/>
              </a:path>
            </a:pathLst>
          </a:custGeom>
          <a:solidFill>
            <a:srgbClr val="373737">
              <a:alpha val="29798"/>
            </a:srgbClr>
          </a:solidFill>
        </p:spPr>
        <p:txBody>
          <a:bodyPr wrap="square" lIns="0" tIns="0" rIns="0" bIns="0" rtlCol="0"/>
          <a:lstStyle/>
          <a:p>
            <a:endParaRPr/>
          </a:p>
        </p:txBody>
      </p:sp>
      <p:grpSp>
        <p:nvGrpSpPr>
          <p:cNvPr id="3" name="object 3"/>
          <p:cNvGrpSpPr/>
          <p:nvPr/>
        </p:nvGrpSpPr>
        <p:grpSpPr>
          <a:xfrm>
            <a:off x="0" y="2"/>
            <a:ext cx="18288000" cy="10287000"/>
            <a:chOff x="0" y="2"/>
            <a:chExt cx="18288000" cy="10287000"/>
          </a:xfrm>
        </p:grpSpPr>
        <p:sp>
          <p:nvSpPr>
            <p:cNvPr id="4" name="object 4"/>
            <p:cNvSpPr/>
            <p:nvPr/>
          </p:nvSpPr>
          <p:spPr>
            <a:xfrm>
              <a:off x="0" y="2"/>
              <a:ext cx="8799830" cy="8526145"/>
            </a:xfrm>
            <a:custGeom>
              <a:avLst/>
              <a:gdLst/>
              <a:ahLst/>
              <a:cxnLst/>
              <a:rect l="l" t="t" r="r" b="b"/>
              <a:pathLst>
                <a:path w="8799830" h="8526145">
                  <a:moveTo>
                    <a:pt x="0" y="8526101"/>
                  </a:moveTo>
                  <a:lnTo>
                    <a:pt x="8799689" y="8526101"/>
                  </a:lnTo>
                  <a:lnTo>
                    <a:pt x="8799689" y="0"/>
                  </a:lnTo>
                  <a:lnTo>
                    <a:pt x="0" y="0"/>
                  </a:lnTo>
                  <a:lnTo>
                    <a:pt x="0" y="8526101"/>
                  </a:lnTo>
                  <a:close/>
                </a:path>
              </a:pathLst>
            </a:custGeom>
            <a:solidFill>
              <a:srgbClr val="09664D">
                <a:alpha val="19999"/>
              </a:srgbClr>
            </a:solidFill>
          </p:spPr>
          <p:txBody>
            <a:bodyPr wrap="square" lIns="0" tIns="0" rIns="0" bIns="0" rtlCol="0"/>
            <a:lstStyle/>
            <a:p>
              <a:endParaRPr/>
            </a:p>
          </p:txBody>
        </p:sp>
        <p:sp>
          <p:nvSpPr>
            <p:cNvPr id="5" name="object 5"/>
            <p:cNvSpPr/>
            <p:nvPr/>
          </p:nvSpPr>
          <p:spPr>
            <a:xfrm>
              <a:off x="0" y="8526103"/>
              <a:ext cx="18288000" cy="1761489"/>
            </a:xfrm>
            <a:custGeom>
              <a:avLst/>
              <a:gdLst/>
              <a:ahLst/>
              <a:cxnLst/>
              <a:rect l="l" t="t" r="r" b="b"/>
              <a:pathLst>
                <a:path w="18288000" h="1761490">
                  <a:moveTo>
                    <a:pt x="18287998" y="1760895"/>
                  </a:moveTo>
                  <a:lnTo>
                    <a:pt x="0" y="1760895"/>
                  </a:lnTo>
                  <a:lnTo>
                    <a:pt x="0" y="0"/>
                  </a:lnTo>
                  <a:lnTo>
                    <a:pt x="18287998" y="0"/>
                  </a:lnTo>
                  <a:lnTo>
                    <a:pt x="18287998" y="1760895"/>
                  </a:lnTo>
                  <a:close/>
                </a:path>
              </a:pathLst>
            </a:custGeom>
            <a:solidFill>
              <a:srgbClr val="09664D"/>
            </a:solidFill>
          </p:spPr>
          <p:txBody>
            <a:bodyPr wrap="square" lIns="0" tIns="0" rIns="0" bIns="0" rtlCol="0"/>
            <a:lstStyle/>
            <a:p>
              <a:endParaRPr/>
            </a:p>
          </p:txBody>
        </p:sp>
      </p:grpSp>
      <p:sp>
        <p:nvSpPr>
          <p:cNvPr id="6" name="object 6"/>
          <p:cNvSpPr txBox="1"/>
          <p:nvPr/>
        </p:nvSpPr>
        <p:spPr>
          <a:xfrm>
            <a:off x="1016000" y="9168034"/>
            <a:ext cx="9259570" cy="543560"/>
          </a:xfrm>
          <a:prstGeom prst="rect">
            <a:avLst/>
          </a:prstGeom>
        </p:spPr>
        <p:txBody>
          <a:bodyPr vert="horz" wrap="square" lIns="0" tIns="12700" rIns="0" bIns="0" rtlCol="0">
            <a:spAutoFit/>
          </a:bodyPr>
          <a:lstStyle/>
          <a:p>
            <a:pPr marL="12700" algn="l" rtl="0">
              <a:lnSpc>
                <a:spcPct val="100000"/>
              </a:lnSpc>
              <a:spcBef>
                <a:spcPts val="100"/>
              </a:spcBef>
            </a:pPr>
            <a:r>
              <a:rPr lang="en-US" sz="3400" spc="40" dirty="0">
                <a:solidFill>
                  <a:srgbClr val="FFFFFF"/>
                </a:solidFill>
                <a:latin typeface="Tahoma"/>
                <a:cs typeface="Tahoma"/>
              </a:rPr>
              <a:t>USE OF DRONES</a:t>
            </a:r>
            <a:endParaRPr sz="3400" dirty="0">
              <a:latin typeface="Tahoma"/>
              <a:cs typeface="Tahoma"/>
            </a:endParaRPr>
          </a:p>
        </p:txBody>
      </p:sp>
      <p:sp>
        <p:nvSpPr>
          <p:cNvPr id="12" name="مربع نص 11">
            <a:extLst>
              <a:ext uri="{FF2B5EF4-FFF2-40B4-BE49-F238E27FC236}">
                <a16:creationId xmlns:a16="http://schemas.microsoft.com/office/drawing/2014/main" id="{C715B92E-E248-0A99-1D1F-E8D06E23FA39}"/>
              </a:ext>
            </a:extLst>
          </p:cNvPr>
          <p:cNvSpPr txBox="1"/>
          <p:nvPr/>
        </p:nvSpPr>
        <p:spPr>
          <a:xfrm>
            <a:off x="10238116" y="2552700"/>
            <a:ext cx="6829425" cy="4401205"/>
          </a:xfrm>
          <a:prstGeom prst="rect">
            <a:avLst/>
          </a:prstGeom>
          <a:noFill/>
        </p:spPr>
        <p:txBody>
          <a:bodyPr wrap="square">
            <a:spAutoFit/>
          </a:bodyPr>
          <a:lstStyle/>
          <a:p>
            <a:pPr marL="12700" marR="5080" algn="l">
              <a:lnSpc>
                <a:spcPct val="100000"/>
              </a:lnSpc>
              <a:spcBef>
                <a:spcPts val="100"/>
              </a:spcBef>
            </a:pPr>
            <a:r>
              <a:rPr lang="en-US" sz="2800" spc="15" dirty="0">
                <a:latin typeface="Trebuchet MS"/>
                <a:cs typeface="Trebuchet MS"/>
              </a:rPr>
              <a:t>Over time, drones are becoming indispensable in a lot of industries. This growth is expected to grow significantly over time. With advantages such as cheap prices than some years before, their smaller sizes, quick dropping and quick deployment make them ideal for solving a lot of problems, so we can say that drones are the perfect support for farmer.</a:t>
            </a:r>
            <a:endParaRPr lang="en-US" sz="2400" dirty="0">
              <a:latin typeface="Trebuchet MS"/>
              <a:cs typeface="Trebuchet MS"/>
            </a:endParaRPr>
          </a:p>
        </p:txBody>
      </p:sp>
      <p:pic>
        <p:nvPicPr>
          <p:cNvPr id="13" name="صورة 12">
            <a:extLst>
              <a:ext uri="{FF2B5EF4-FFF2-40B4-BE49-F238E27FC236}">
                <a16:creationId xmlns:a16="http://schemas.microsoft.com/office/drawing/2014/main" id="{AAC1EF31-6665-3958-5AD9-5323E1FEA5E7}"/>
              </a:ext>
            </a:extLst>
          </p:cNvPr>
          <p:cNvPicPr>
            <a:picLocks noChangeAspect="1"/>
          </p:cNvPicPr>
          <p:nvPr/>
        </p:nvPicPr>
        <p:blipFill rotWithShape="1">
          <a:blip r:embed="rId2"/>
          <a:srcRect l="20560" t="4904" r="13083" b="2873"/>
          <a:stretch/>
        </p:blipFill>
        <p:spPr>
          <a:xfrm>
            <a:off x="1052163" y="246956"/>
            <a:ext cx="6985000" cy="772833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0" y="0"/>
              <a:ext cx="8524875" cy="10287000"/>
            </a:xfrm>
            <a:custGeom>
              <a:avLst/>
              <a:gdLst/>
              <a:ahLst/>
              <a:cxnLst/>
              <a:rect l="l" t="t" r="r" b="b"/>
              <a:pathLst>
                <a:path w="8524875" h="10287000">
                  <a:moveTo>
                    <a:pt x="0" y="0"/>
                  </a:moveTo>
                  <a:lnTo>
                    <a:pt x="8524874" y="0"/>
                  </a:lnTo>
                  <a:lnTo>
                    <a:pt x="8524874" y="10286998"/>
                  </a:lnTo>
                  <a:lnTo>
                    <a:pt x="0" y="10286998"/>
                  </a:lnTo>
                  <a:lnTo>
                    <a:pt x="0" y="0"/>
                  </a:lnTo>
                  <a:close/>
                </a:path>
              </a:pathLst>
            </a:custGeom>
            <a:solidFill>
              <a:srgbClr val="09664D">
                <a:alpha val="19999"/>
              </a:srgbClr>
            </a:solidFill>
          </p:spPr>
          <p:txBody>
            <a:bodyPr wrap="square" lIns="0" tIns="0" rIns="0" bIns="0" rtlCol="0"/>
            <a:lstStyle/>
            <a:p>
              <a:endParaRPr/>
            </a:p>
          </p:txBody>
        </p:sp>
        <p:sp>
          <p:nvSpPr>
            <p:cNvPr id="4" name="object 4"/>
            <p:cNvSpPr/>
            <p:nvPr/>
          </p:nvSpPr>
          <p:spPr>
            <a:xfrm>
              <a:off x="8529633" y="8890275"/>
              <a:ext cx="9758680" cy="9525"/>
            </a:xfrm>
            <a:custGeom>
              <a:avLst/>
              <a:gdLst/>
              <a:ahLst/>
              <a:cxnLst/>
              <a:rect l="l" t="t" r="r" b="b"/>
              <a:pathLst>
                <a:path w="9758680" h="9525">
                  <a:moveTo>
                    <a:pt x="0" y="0"/>
                  </a:moveTo>
                  <a:lnTo>
                    <a:pt x="9758365" y="0"/>
                  </a:lnTo>
                  <a:lnTo>
                    <a:pt x="9758365" y="9524"/>
                  </a:lnTo>
                  <a:lnTo>
                    <a:pt x="0" y="9524"/>
                  </a:lnTo>
                  <a:lnTo>
                    <a:pt x="0" y="0"/>
                  </a:lnTo>
                  <a:close/>
                </a:path>
              </a:pathLst>
            </a:custGeom>
            <a:solidFill>
              <a:srgbClr val="373737"/>
            </a:solidFill>
          </p:spPr>
          <p:txBody>
            <a:bodyPr wrap="square" lIns="0" tIns="0" rIns="0" bIns="0" rtlCol="0"/>
            <a:lstStyle/>
            <a:p>
              <a:endParaRPr/>
            </a:p>
          </p:txBody>
        </p:sp>
      </p:grpSp>
      <p:sp>
        <p:nvSpPr>
          <p:cNvPr id="6" name="object 6"/>
          <p:cNvSpPr txBox="1"/>
          <p:nvPr/>
        </p:nvSpPr>
        <p:spPr>
          <a:xfrm>
            <a:off x="8574240" y="3995280"/>
            <a:ext cx="9448800" cy="2044149"/>
          </a:xfrm>
          <a:prstGeom prst="rect">
            <a:avLst/>
          </a:prstGeom>
        </p:spPr>
        <p:txBody>
          <a:bodyPr vert="horz" wrap="square" lIns="0" tIns="12700" rIns="0" bIns="0" rtlCol="0">
            <a:spAutoFit/>
          </a:bodyPr>
          <a:lstStyle/>
          <a:p>
            <a:pPr marL="12700" algn="ctr">
              <a:lnSpc>
                <a:spcPct val="100000"/>
              </a:lnSpc>
              <a:spcBef>
                <a:spcPts val="100"/>
              </a:spcBef>
            </a:pPr>
            <a:r>
              <a:rPr lang="en-US" sz="6600" spc="1330" dirty="0">
                <a:solidFill>
                  <a:srgbClr val="373737"/>
                </a:solidFill>
                <a:latin typeface="Trebuchet MS" panose="020B0603020202020204" pitchFamily="34" charset="0"/>
                <a:cs typeface="Tahoma"/>
              </a:rPr>
              <a:t>DRONE IN HARVESTING</a:t>
            </a:r>
            <a:endParaRPr sz="2000" dirty="0">
              <a:latin typeface="Trebuchet MS" panose="020B0603020202020204" pitchFamily="34" charset="0"/>
              <a:cs typeface="Tahoma"/>
            </a:endParaRPr>
          </a:p>
        </p:txBody>
      </p:sp>
      <p:sp>
        <p:nvSpPr>
          <p:cNvPr id="7" name="object 7"/>
          <p:cNvSpPr txBox="1"/>
          <p:nvPr/>
        </p:nvSpPr>
        <p:spPr>
          <a:xfrm>
            <a:off x="13563601" y="9283439"/>
            <a:ext cx="3708652" cy="382156"/>
          </a:xfrm>
          <a:prstGeom prst="rect">
            <a:avLst/>
          </a:prstGeom>
        </p:spPr>
        <p:txBody>
          <a:bodyPr vert="horz" wrap="square" lIns="0" tIns="12700" rIns="0" bIns="0" rtlCol="0">
            <a:spAutoFit/>
          </a:bodyPr>
          <a:lstStyle/>
          <a:p>
            <a:pPr marL="12700">
              <a:lnSpc>
                <a:spcPct val="100000"/>
              </a:lnSpc>
              <a:spcBef>
                <a:spcPts val="100"/>
              </a:spcBef>
            </a:pPr>
            <a:r>
              <a:rPr lang="en-US" sz="2400" spc="540" dirty="0">
                <a:solidFill>
                  <a:srgbClr val="373737"/>
                </a:solidFill>
                <a:latin typeface="SimSun"/>
                <a:cs typeface="SimSun"/>
              </a:rPr>
              <a:t>USE OF DEONES</a:t>
            </a:r>
            <a:endParaRPr sz="2400" dirty="0">
              <a:latin typeface="SimSun"/>
              <a:cs typeface="SimSun"/>
            </a:endParaRPr>
          </a:p>
        </p:txBody>
      </p:sp>
      <p:pic>
        <p:nvPicPr>
          <p:cNvPr id="8" name="صورة 7">
            <a:extLst>
              <a:ext uri="{FF2B5EF4-FFF2-40B4-BE49-F238E27FC236}">
                <a16:creationId xmlns:a16="http://schemas.microsoft.com/office/drawing/2014/main" id="{E149C5C8-7C6C-94BD-DD17-4B25BAAC8B18}"/>
              </a:ext>
            </a:extLst>
          </p:cNvPr>
          <p:cNvPicPr>
            <a:picLocks noChangeAspect="1"/>
          </p:cNvPicPr>
          <p:nvPr/>
        </p:nvPicPr>
        <p:blipFill>
          <a:blip r:embed="rId2"/>
          <a:stretch>
            <a:fillRect/>
          </a:stretch>
        </p:blipFill>
        <p:spPr>
          <a:xfrm>
            <a:off x="533400" y="3352649"/>
            <a:ext cx="7512606" cy="41730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 y="0"/>
            <a:ext cx="3200400" cy="10287000"/>
          </a:xfrm>
          <a:custGeom>
            <a:avLst/>
            <a:gdLst/>
            <a:ahLst/>
            <a:cxnLst/>
            <a:rect l="l" t="t" r="r" b="b"/>
            <a:pathLst>
              <a:path w="5057775" h="10287000">
                <a:moveTo>
                  <a:pt x="0" y="10286998"/>
                </a:moveTo>
                <a:lnTo>
                  <a:pt x="0" y="0"/>
                </a:lnTo>
                <a:lnTo>
                  <a:pt x="5057774" y="0"/>
                </a:lnTo>
                <a:lnTo>
                  <a:pt x="5057774" y="10286998"/>
                </a:lnTo>
                <a:lnTo>
                  <a:pt x="0" y="10286998"/>
                </a:lnTo>
                <a:close/>
              </a:path>
            </a:pathLst>
          </a:custGeom>
          <a:solidFill>
            <a:srgbClr val="09664D"/>
          </a:solidFill>
        </p:spPr>
        <p:txBody>
          <a:bodyPr wrap="square" lIns="0" tIns="0" rIns="0" bIns="0" rtlCol="0"/>
          <a:lstStyle/>
          <a:p>
            <a:endParaRPr/>
          </a:p>
        </p:txBody>
      </p:sp>
      <p:sp>
        <p:nvSpPr>
          <p:cNvPr id="3" name="object 3"/>
          <p:cNvSpPr/>
          <p:nvPr/>
        </p:nvSpPr>
        <p:spPr>
          <a:xfrm>
            <a:off x="3581400" y="7103"/>
            <a:ext cx="28575" cy="10287000"/>
          </a:xfrm>
          <a:custGeom>
            <a:avLst/>
            <a:gdLst/>
            <a:ahLst/>
            <a:cxnLst/>
            <a:rect l="l" t="t" r="r" b="b"/>
            <a:pathLst>
              <a:path w="28575" h="10287000">
                <a:moveTo>
                  <a:pt x="28574" y="10286997"/>
                </a:moveTo>
                <a:lnTo>
                  <a:pt x="0" y="10286997"/>
                </a:lnTo>
                <a:lnTo>
                  <a:pt x="0" y="0"/>
                </a:lnTo>
                <a:lnTo>
                  <a:pt x="28574" y="0"/>
                </a:lnTo>
                <a:lnTo>
                  <a:pt x="28574" y="10286997"/>
                </a:lnTo>
                <a:close/>
              </a:path>
            </a:pathLst>
          </a:custGeom>
          <a:solidFill>
            <a:srgbClr val="373737">
              <a:alpha val="29798"/>
            </a:srgbClr>
          </a:solidFill>
        </p:spPr>
        <p:txBody>
          <a:bodyPr wrap="square" lIns="0" tIns="0" rIns="0" bIns="0" rtlCol="0"/>
          <a:lstStyle/>
          <a:p>
            <a:endParaRPr/>
          </a:p>
        </p:txBody>
      </p:sp>
      <p:sp>
        <p:nvSpPr>
          <p:cNvPr id="4" name="object 4"/>
          <p:cNvSpPr txBox="1"/>
          <p:nvPr/>
        </p:nvSpPr>
        <p:spPr>
          <a:xfrm>
            <a:off x="838200" y="4229100"/>
            <a:ext cx="523220" cy="5880186"/>
          </a:xfrm>
          <a:prstGeom prst="rect">
            <a:avLst/>
          </a:prstGeom>
        </p:spPr>
        <p:txBody>
          <a:bodyPr vert="vert270" wrap="square" lIns="0" tIns="6985" rIns="0" bIns="0" rtlCol="0">
            <a:spAutoFit/>
          </a:bodyPr>
          <a:lstStyle/>
          <a:p>
            <a:pPr marL="12700">
              <a:lnSpc>
                <a:spcPct val="100000"/>
              </a:lnSpc>
              <a:spcBef>
                <a:spcPts val="55"/>
              </a:spcBef>
            </a:pPr>
            <a:r>
              <a:rPr lang="en-US" sz="3400" spc="40" dirty="0">
                <a:solidFill>
                  <a:srgbClr val="FFFFFF"/>
                </a:solidFill>
                <a:latin typeface="Tahoma"/>
                <a:cs typeface="Tahoma"/>
              </a:rPr>
              <a:t>SOLUTION DESCRIPTION</a:t>
            </a:r>
            <a:endParaRPr sz="3400" dirty="0">
              <a:latin typeface="Tahoma"/>
              <a:cs typeface="Tahoma"/>
            </a:endParaRPr>
          </a:p>
        </p:txBody>
      </p:sp>
      <p:sp>
        <p:nvSpPr>
          <p:cNvPr id="5" name="object 5"/>
          <p:cNvSpPr txBox="1"/>
          <p:nvPr/>
        </p:nvSpPr>
        <p:spPr>
          <a:xfrm>
            <a:off x="5572125" y="2278006"/>
            <a:ext cx="9977383" cy="5450209"/>
          </a:xfrm>
          <a:prstGeom prst="rect">
            <a:avLst/>
          </a:prstGeom>
        </p:spPr>
        <p:txBody>
          <a:bodyPr vert="horz" wrap="square" lIns="0" tIns="33019" rIns="0" bIns="0" rtlCol="0">
            <a:spAutoFit/>
          </a:bodyPr>
          <a:lstStyle/>
          <a:p>
            <a:pPr marL="12700" marR="5080" algn="ctr">
              <a:lnSpc>
                <a:spcPct val="100000"/>
              </a:lnSpc>
              <a:spcBef>
                <a:spcPts val="100"/>
              </a:spcBef>
            </a:pPr>
            <a:r>
              <a:rPr lang="en-US" sz="3200" spc="15" dirty="0">
                <a:latin typeface="Trebuchet MS"/>
                <a:cs typeface="Trebuchet MS"/>
              </a:rPr>
              <a:t>Using modern technologies (machine learning and electronic commerce) to achieve the harvesting mechanism on demand through a specialized website where a group of palm trees is identified, the owners agreed with the system to market their dates, so that the dates are harvested and delivered from the farm to the consumer by Drones that contain a smart identification system for harvesting flat dates and on a geographic information system to locate farms that near to the consumer. We want to reach the optimum harvest and marketing.</a:t>
            </a:r>
            <a:endParaRPr lang="en-US" sz="3200" dirty="0">
              <a:latin typeface="Trebuchet MS"/>
              <a:cs typeface="Trebuchet M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نسق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1217</TotalTime>
  <Words>377</Words>
  <Application>Microsoft Office PowerPoint</Application>
  <PresentationFormat>مخصص</PresentationFormat>
  <Paragraphs>61</Paragraphs>
  <Slides>18</Slides>
  <Notes>1</Notes>
  <HiddenSlides>0</HiddenSlides>
  <MMClips>1</MMClips>
  <ScaleCrop>false</ScaleCrop>
  <HeadingPairs>
    <vt:vector size="6" baseType="variant">
      <vt:variant>
        <vt:lpstr>الخطوط المستخدمة</vt:lpstr>
      </vt:variant>
      <vt:variant>
        <vt:i4>8</vt:i4>
      </vt:variant>
      <vt:variant>
        <vt:lpstr>نسق</vt:lpstr>
      </vt:variant>
      <vt:variant>
        <vt:i4>1</vt:i4>
      </vt:variant>
      <vt:variant>
        <vt:lpstr>عناوين الشرائح</vt:lpstr>
      </vt:variant>
      <vt:variant>
        <vt:i4>18</vt:i4>
      </vt:variant>
    </vt:vector>
  </HeadingPairs>
  <TitlesOfParts>
    <vt:vector size="27" baseType="lpstr">
      <vt:lpstr>SimSun</vt:lpstr>
      <vt:lpstr>Arial</vt:lpstr>
      <vt:lpstr>Arial MT</vt:lpstr>
      <vt:lpstr>Calibri</vt:lpstr>
      <vt:lpstr>Cambria</vt:lpstr>
      <vt:lpstr>Tahoma</vt:lpstr>
      <vt:lpstr>Times New Roman</vt:lpstr>
      <vt:lpstr>Trebuchet MS</vt:lpstr>
      <vt:lpstr>Office Theme</vt:lpstr>
      <vt:lpstr>عرض تقديمي في PowerPoint</vt:lpstr>
      <vt:lpstr>Team Members</vt:lpstr>
      <vt:lpstr>Content</vt:lpstr>
      <vt:lpstr>CURRENT SITIUATOIN</vt:lpstr>
      <vt:lpstr>عرض تقديمي في PowerPoint</vt:lpstr>
      <vt:lpstr>PROBLEM DESCRIPTION</vt:lpstr>
      <vt:lpstr>عرض تقديمي في PowerPoint</vt:lpstr>
      <vt:lpstr>عرض تقديمي في PowerPoint</vt:lpstr>
      <vt:lpstr>عرض تقديمي في PowerPoint</vt:lpstr>
      <vt:lpstr>عرض تقديمي في PowerPoint</vt:lpstr>
      <vt:lpstr>WHAT HAVE BEEN DONE?</vt:lpstr>
      <vt:lpstr>عرض تقديمي في PowerPoint</vt:lpstr>
      <vt:lpstr>WHAT HAVE BEEN DONE?</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and White Basic Cell Theory and Structure Biology Education Presentation</dc:title>
  <dc:creator>Shihana</dc:creator>
  <cp:keywords>DAFQVjJEVFI,BAFLHJNdFTE</cp:keywords>
  <cp:lastModifiedBy>Shihana Ziyad</cp:lastModifiedBy>
  <cp:revision>6</cp:revision>
  <dcterms:created xsi:type="dcterms:W3CDTF">2022-10-28T15:40:02Z</dcterms:created>
  <dcterms:modified xsi:type="dcterms:W3CDTF">2022-10-31T08:30:43Z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2022-10-28T00:00:00Z</vt:filetime>
  </property>
  <property fmtid="{D5CDD505-2E9C-101B-9397-08002B2CF9AE}" pid="3" name="Creator">
    <vt:lpwstr>Canva</vt:lpwstr>
  </property>
  <property fmtid="{D5CDD505-2E9C-101B-9397-08002B2CF9AE}" pid="4" name="LastSaved">
    <vt:filetime>2022-10-28T00:00:00Z</vt:filetime>
  </property>
</Properties>
</file>